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8288000" cy="10287000"/>
  <p:notesSz cx="6858000" cy="9144000"/>
  <p:embeddedFontLst>
    <p:embeddedFont>
      <p:font typeface="Canva Sans Bold" panose="020B0604020202020204" charset="0"/>
      <p:regular r:id="rId20"/>
    </p:embeddedFont>
    <p:embeddedFont>
      <p:font typeface="Myriad" panose="020B0604020202020204" charset="0"/>
      <p:regular r:id="rId21"/>
    </p:embeddedFont>
    <p:embeddedFont>
      <p:font typeface="Myriad Bold" panose="020B0604020202020204" charset="0"/>
      <p:regular r:id="rId22"/>
    </p:embeddedFont>
    <p:embeddedFont>
      <p:font typeface="Myriad Bold Italics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86278" y="2989704"/>
            <a:ext cx="5414962" cy="429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415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804" y="-1182812"/>
            <a:ext cx="18330279" cy="11479337"/>
          </a:xfrm>
          <a:custGeom>
            <a:avLst/>
            <a:gdLst/>
            <a:ahLst/>
            <a:cxnLst/>
            <a:rect l="l" t="t" r="r" b="b"/>
            <a:pathLst>
              <a:path w="18330279" h="11479337">
                <a:moveTo>
                  <a:pt x="0" y="0"/>
                </a:moveTo>
                <a:lnTo>
                  <a:pt x="18330279" y="0"/>
                </a:lnTo>
                <a:lnTo>
                  <a:pt x="18330279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063" t="-30426" r="-14359" b="-44625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459846" y="625735"/>
            <a:ext cx="4132971" cy="805929"/>
            <a:chOff x="0" y="0"/>
            <a:chExt cx="5510627" cy="10745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468959" y="173138"/>
              <a:ext cx="4450532" cy="6954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918407" y="2546360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741519" y="632649"/>
            <a:ext cx="3573604" cy="696853"/>
            <a:chOff x="0" y="0"/>
            <a:chExt cx="4764805" cy="92913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86278" y="2989704"/>
            <a:ext cx="5414962" cy="429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824696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777" r="-205" b="-4552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996385" y="148030"/>
            <a:ext cx="4142643" cy="807815"/>
            <a:chOff x="0" y="0"/>
            <a:chExt cx="5523524" cy="107708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470056" y="173722"/>
              <a:ext cx="4460947" cy="6969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0" y="3006667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37705" t="-30426" r="-55102" b="-44625"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7705" t="-30426" r="-55102" b="-446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14400" y="3006667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9207" y="-1144712"/>
            <a:ext cx="18425782" cy="11479337"/>
          </a:xfrm>
          <a:custGeom>
            <a:avLst/>
            <a:gdLst/>
            <a:ahLst/>
            <a:cxnLst/>
            <a:rect l="l" t="t" r="r" b="b"/>
            <a:pathLst>
              <a:path w="18425782" h="11479337">
                <a:moveTo>
                  <a:pt x="0" y="0"/>
                </a:moveTo>
                <a:lnTo>
                  <a:pt x="18425782" y="0"/>
                </a:lnTo>
                <a:lnTo>
                  <a:pt x="18425782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6" r="-370" b="-44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309222" y="8066933"/>
            <a:ext cx="1386727" cy="1553441"/>
          </a:xfrm>
          <a:custGeom>
            <a:avLst/>
            <a:gdLst/>
            <a:ahLst/>
            <a:cxnLst/>
            <a:rect l="l" t="t" r="r" b="b"/>
            <a:pathLst>
              <a:path w="1386727" h="1553441">
                <a:moveTo>
                  <a:pt x="0" y="0"/>
                </a:moveTo>
                <a:lnTo>
                  <a:pt x="1386726" y="0"/>
                </a:lnTo>
                <a:lnTo>
                  <a:pt x="1386726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37705" t="-30426" r="-55102" b="-44625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374545" y="8409546"/>
            <a:ext cx="3196779" cy="1093932"/>
            <a:chOff x="0" y="0"/>
            <a:chExt cx="657773" cy="2250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57773" cy="225089"/>
            </a:xfrm>
            <a:custGeom>
              <a:avLst/>
              <a:gdLst/>
              <a:ahLst/>
              <a:cxnLst/>
              <a:rect l="l" t="t" r="r" b="b"/>
              <a:pathLst>
                <a:path w="657773" h="225089">
                  <a:moveTo>
                    <a:pt x="0" y="0"/>
                  </a:moveTo>
                  <a:lnTo>
                    <a:pt x="657773" y="0"/>
                  </a:lnTo>
                  <a:lnTo>
                    <a:pt x="657773" y="225089"/>
                  </a:lnTo>
                  <a:lnTo>
                    <a:pt x="0" y="225089"/>
                  </a:lnTo>
                  <a:close/>
                </a:path>
              </a:pathLst>
            </a:custGeom>
            <a:solidFill>
              <a:srgbClr val="8D928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657773" cy="263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PLACEHOLDER</a:t>
              </a:r>
            </a:p>
            <a:p>
              <a:pPr algn="ctr">
                <a:lnSpc>
                  <a:spcPts val="3079"/>
                </a:lnSpc>
                <a:spcBef>
                  <a:spcPct val="0"/>
                </a:spcBef>
              </a:pPr>
              <a:r>
                <a:rPr lang="en-US" sz="2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LOGO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507471" y="625735"/>
            <a:ext cx="4132971" cy="805929"/>
            <a:chOff x="0" y="0"/>
            <a:chExt cx="5510627" cy="107457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68959" y="173138"/>
              <a:ext cx="4450532" cy="6954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918407" y="2546360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824696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552" b="-4552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  <p:sp>
        <p:nvSpPr>
          <p:cNvPr id="6" name="Freeform 6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1958285" y="148030"/>
            <a:ext cx="4142643" cy="807815"/>
            <a:chOff x="0" y="0"/>
            <a:chExt cx="5523524" cy="1077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70056" y="173722"/>
              <a:ext cx="4460947" cy="6969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0" y="3006667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0" y="3006667"/>
            <a:ext cx="495151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sp>
        <p:nvSpPr>
          <p:cNvPr id="6" name="Freeform 6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804" y="-1182812"/>
            <a:ext cx="18330279" cy="11479337"/>
          </a:xfrm>
          <a:custGeom>
            <a:avLst/>
            <a:gdLst/>
            <a:ahLst/>
            <a:cxnLst/>
            <a:rect l="l" t="t" r="r" b="b"/>
            <a:pathLst>
              <a:path w="18330279" h="11479337">
                <a:moveTo>
                  <a:pt x="0" y="0"/>
                </a:moveTo>
                <a:lnTo>
                  <a:pt x="18330279" y="0"/>
                </a:lnTo>
                <a:lnTo>
                  <a:pt x="18330279" y="11479337"/>
                </a:lnTo>
                <a:lnTo>
                  <a:pt x="0" y="11479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918407" y="2546360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069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1459846" y="625735"/>
            <a:ext cx="4132971" cy="805929"/>
            <a:chOff x="0" y="0"/>
            <a:chExt cx="5510627" cy="107457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10627" cy="1074572"/>
            </a:xfrm>
            <a:custGeom>
              <a:avLst/>
              <a:gdLst/>
              <a:ahLst/>
              <a:cxnLst/>
              <a:rect l="l" t="t" r="r" b="b"/>
              <a:pathLst>
                <a:path w="5510627" h="1074572">
                  <a:moveTo>
                    <a:pt x="0" y="0"/>
                  </a:moveTo>
                  <a:lnTo>
                    <a:pt x="5510627" y="0"/>
                  </a:lnTo>
                  <a:lnTo>
                    <a:pt x="5510627" y="1074572"/>
                  </a:lnTo>
                  <a:lnTo>
                    <a:pt x="0" y="10745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468959" y="173138"/>
              <a:ext cx="4450532" cy="6954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72"/>
                </a:lnSpc>
              </a:pPr>
              <a:r>
                <a:rPr lang="en-US" sz="3073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918407" y="6655953"/>
            <a:ext cx="5808427" cy="1801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 </a:t>
            </a: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3643" b="1" spc="36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</a:t>
            </a:r>
          </a:p>
          <a:p>
            <a:pPr algn="l">
              <a:lnSpc>
                <a:spcPts val="4591"/>
              </a:lnSpc>
            </a:pPr>
            <a:r>
              <a:rPr lang="en-US" sz="3643" spc="36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90819" y="-1436212"/>
            <a:ext cx="12767452" cy="10198002"/>
          </a:xfrm>
          <a:custGeom>
            <a:avLst/>
            <a:gdLst/>
            <a:ahLst/>
            <a:cxnLst/>
            <a:rect l="l" t="t" r="r" b="b"/>
            <a:pathLst>
              <a:path w="12767452" h="10198002">
                <a:moveTo>
                  <a:pt x="0" y="0"/>
                </a:moveTo>
                <a:lnTo>
                  <a:pt x="12767452" y="0"/>
                </a:lnTo>
                <a:lnTo>
                  <a:pt x="12767452" y="10198002"/>
                </a:lnTo>
                <a:lnTo>
                  <a:pt x="0" y="101980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97507" y="-2944309"/>
            <a:ext cx="21889073" cy="13543864"/>
          </a:xfrm>
          <a:custGeom>
            <a:avLst/>
            <a:gdLst/>
            <a:ahLst/>
            <a:cxnLst/>
            <a:rect l="l" t="t" r="r" b="b"/>
            <a:pathLst>
              <a:path w="21889073" h="13543864">
                <a:moveTo>
                  <a:pt x="0" y="0"/>
                </a:moveTo>
                <a:lnTo>
                  <a:pt x="21889072" y="0"/>
                </a:lnTo>
                <a:lnTo>
                  <a:pt x="21889072" y="13543864"/>
                </a:lnTo>
                <a:lnTo>
                  <a:pt x="0" y="13543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741519" y="613599"/>
            <a:ext cx="3573604" cy="696853"/>
            <a:chOff x="0" y="0"/>
            <a:chExt cx="4764805" cy="92913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86278" y="2989704"/>
            <a:ext cx="5414962" cy="429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10711"/>
              </a:lnSpc>
            </a:pPr>
            <a:r>
              <a:rPr lang="en-US" sz="991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Job Days</a:t>
            </a:r>
            <a:r>
              <a:rPr lang="en-US" sz="9918" b="1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86278" y="7682627"/>
            <a:ext cx="95032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 of connecting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people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with </a:t>
            </a:r>
            <a:r>
              <a:rPr lang="en-US" sz="4043" b="1" spc="40">
                <a:solidFill>
                  <a:srgbClr val="D1E8F7"/>
                </a:solidFill>
                <a:latin typeface="Myriad Bold"/>
                <a:ea typeface="Myriad Bold"/>
                <a:cs typeface="Myriad Bold"/>
                <a:sym typeface="Myriad Bold"/>
              </a:rPr>
              <a:t>opportunities </a:t>
            </a:r>
            <a:r>
              <a:rPr lang="en-US" sz="4043" spc="40">
                <a:solidFill>
                  <a:srgbClr val="D1E8F7"/>
                </a:solidFill>
                <a:latin typeface="Myriad"/>
                <a:ea typeface="Myriad"/>
                <a:cs typeface="Myriad"/>
                <a:sym typeface="Myriad"/>
              </a:rPr>
              <a:t>across Europe.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49537" y="1925264"/>
            <a:ext cx="12257137" cy="9790388"/>
          </a:xfrm>
          <a:custGeom>
            <a:avLst/>
            <a:gdLst/>
            <a:ahLst/>
            <a:cxnLst/>
            <a:rect l="l" t="t" r="r" b="b"/>
            <a:pathLst>
              <a:path w="12257137" h="9790388">
                <a:moveTo>
                  <a:pt x="0" y="0"/>
                </a:moveTo>
                <a:lnTo>
                  <a:pt x="12257137" y="0"/>
                </a:lnTo>
                <a:lnTo>
                  <a:pt x="12257137" y="9790389"/>
                </a:lnTo>
                <a:lnTo>
                  <a:pt x="0" y="9790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815171" y="-7705001"/>
            <a:ext cx="28112696" cy="19260531"/>
          </a:xfrm>
          <a:custGeom>
            <a:avLst/>
            <a:gdLst/>
            <a:ahLst/>
            <a:cxnLst/>
            <a:rect l="l" t="t" r="r" b="b"/>
            <a:pathLst>
              <a:path w="28112696" h="19260531">
                <a:moveTo>
                  <a:pt x="0" y="0"/>
                </a:moveTo>
                <a:lnTo>
                  <a:pt x="28112696" y="0"/>
                </a:lnTo>
                <a:lnTo>
                  <a:pt x="28112696" y="19260531"/>
                </a:lnTo>
                <a:lnTo>
                  <a:pt x="0" y="192605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552" b="-4552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1958285" y="148030"/>
            <a:ext cx="4142643" cy="807815"/>
            <a:chOff x="0" y="0"/>
            <a:chExt cx="5523524" cy="107708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23524" cy="1077087"/>
            </a:xfrm>
            <a:custGeom>
              <a:avLst/>
              <a:gdLst/>
              <a:ahLst/>
              <a:cxnLst/>
              <a:rect l="l" t="t" r="r" b="b"/>
              <a:pathLst>
                <a:path w="5523524" h="1077087">
                  <a:moveTo>
                    <a:pt x="0" y="0"/>
                  </a:moveTo>
                  <a:lnTo>
                    <a:pt x="5523524" y="0"/>
                  </a:lnTo>
                  <a:lnTo>
                    <a:pt x="5523524" y="1077087"/>
                  </a:lnTo>
                  <a:lnTo>
                    <a:pt x="0" y="1077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470056" y="173722"/>
              <a:ext cx="4460947" cy="6969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81"/>
                </a:lnSpc>
              </a:pPr>
              <a:r>
                <a:rPr lang="en-US" sz="3080" b="1" i="1" spc="30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91028" y="3930624"/>
            <a:ext cx="7010758" cy="310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What's your</a:t>
            </a:r>
          </a:p>
          <a:p>
            <a:pPr algn="just">
              <a:lnSpc>
                <a:spcPts val="11306"/>
              </a:lnSpc>
            </a:pPr>
            <a:r>
              <a:rPr lang="en-US" sz="10468" b="1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story?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1028" y="2190043"/>
            <a:ext cx="4413052" cy="12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3643" spc="36">
                <a:solidFill>
                  <a:srgbClr val="FFFFFF"/>
                </a:solidFill>
                <a:latin typeface="Myriad"/>
                <a:ea typeface="Myriad"/>
                <a:cs typeface="Myriad"/>
                <a:sym typeface="Myriad"/>
              </a:rPr>
              <a:t> of events</a:t>
            </a:r>
          </a:p>
          <a:p>
            <a:pPr algn="l">
              <a:lnSpc>
                <a:spcPts val="4591"/>
              </a:lnSpc>
            </a:pPr>
            <a:r>
              <a:rPr lang="en-US" sz="3643" b="1" spc="36">
                <a:solidFill>
                  <a:srgbClr val="FFFFFF"/>
                </a:solidFill>
                <a:latin typeface="Myriad Bold"/>
                <a:ea typeface="Myriad Bold"/>
                <a:cs typeface="Myriad Bold"/>
                <a:sym typeface="Myriad Bold"/>
              </a:rPr>
              <a:t>shaping new careers.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79194" y="-4314544"/>
            <a:ext cx="18001873" cy="15076568"/>
          </a:xfrm>
          <a:custGeom>
            <a:avLst/>
            <a:gdLst/>
            <a:ahLst/>
            <a:cxnLst/>
            <a:rect l="l" t="t" r="r" b="b"/>
            <a:pathLst>
              <a:path w="18001873" h="15076568">
                <a:moveTo>
                  <a:pt x="18001873" y="0"/>
                </a:moveTo>
                <a:lnTo>
                  <a:pt x="0" y="0"/>
                </a:lnTo>
                <a:lnTo>
                  <a:pt x="0" y="15076569"/>
                </a:lnTo>
                <a:lnTo>
                  <a:pt x="18001873" y="15076569"/>
                </a:lnTo>
                <a:lnTo>
                  <a:pt x="1800187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988761" y="5941596"/>
            <a:ext cx="7539021" cy="6059488"/>
          </a:xfrm>
          <a:custGeom>
            <a:avLst/>
            <a:gdLst/>
            <a:ahLst/>
            <a:cxnLst/>
            <a:rect l="l" t="t" r="r" b="b"/>
            <a:pathLst>
              <a:path w="7539021" h="6059488">
                <a:moveTo>
                  <a:pt x="0" y="0"/>
                </a:moveTo>
                <a:lnTo>
                  <a:pt x="7539020" y="0"/>
                </a:lnTo>
                <a:lnTo>
                  <a:pt x="7539020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040870" y="7986860"/>
            <a:ext cx="1274251" cy="1477885"/>
          </a:xfrm>
          <a:custGeom>
            <a:avLst/>
            <a:gdLst/>
            <a:ahLst/>
            <a:cxnLst/>
            <a:rect l="l" t="t" r="r" b="b"/>
            <a:pathLst>
              <a:path w="1274251" h="1477885">
                <a:moveTo>
                  <a:pt x="0" y="0"/>
                </a:moveTo>
                <a:lnTo>
                  <a:pt x="1274251" y="0"/>
                </a:lnTo>
                <a:lnTo>
                  <a:pt x="1274251" y="1477885"/>
                </a:lnTo>
                <a:lnTo>
                  <a:pt x="0" y="14778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0" y="3006667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7522859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career opportunities</a:t>
            </a:r>
          </a:p>
          <a:p>
            <a:pPr algn="l">
              <a:lnSpc>
                <a:spcPts val="5095"/>
              </a:lnSpc>
            </a:pP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703419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4317426" y="-641613"/>
            <a:ext cx="13707479" cy="8481503"/>
          </a:xfrm>
          <a:custGeom>
            <a:avLst/>
            <a:gdLst/>
            <a:ahLst/>
            <a:cxnLst/>
            <a:rect l="l" t="t" r="r" b="b"/>
            <a:pathLst>
              <a:path w="13707479" h="8481503">
                <a:moveTo>
                  <a:pt x="13707479" y="0"/>
                </a:moveTo>
                <a:lnTo>
                  <a:pt x="0" y="0"/>
                </a:lnTo>
                <a:lnTo>
                  <a:pt x="0" y="8481502"/>
                </a:lnTo>
                <a:lnTo>
                  <a:pt x="13707479" y="8481502"/>
                </a:lnTo>
                <a:lnTo>
                  <a:pt x="13707479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179765" y="7031689"/>
            <a:ext cx="7710963" cy="5828203"/>
          </a:xfrm>
          <a:custGeom>
            <a:avLst/>
            <a:gdLst/>
            <a:ahLst/>
            <a:cxnLst/>
            <a:rect l="l" t="t" r="r" b="b"/>
            <a:pathLst>
              <a:path w="7710963" h="5828203">
                <a:moveTo>
                  <a:pt x="0" y="0"/>
                </a:moveTo>
                <a:lnTo>
                  <a:pt x="7710963" y="0"/>
                </a:lnTo>
                <a:lnTo>
                  <a:pt x="7710963" y="5828203"/>
                </a:lnTo>
                <a:lnTo>
                  <a:pt x="0" y="5828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74545" y="8066933"/>
            <a:ext cx="5321403" cy="1553441"/>
          </a:xfrm>
          <a:custGeom>
            <a:avLst/>
            <a:gdLst/>
            <a:ahLst/>
            <a:cxnLst/>
            <a:rect l="l" t="t" r="r" b="b"/>
            <a:pathLst>
              <a:path w="5321403" h="1553441">
                <a:moveTo>
                  <a:pt x="0" y="0"/>
                </a:moveTo>
                <a:lnTo>
                  <a:pt x="5321403" y="0"/>
                </a:lnTo>
                <a:lnTo>
                  <a:pt x="5321403" y="1553442"/>
                </a:lnTo>
                <a:lnTo>
                  <a:pt x="0" y="15534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063" t="-30426" r="-14359" b="-44625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14400" y="3006667"/>
            <a:ext cx="4951452" cy="3919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Join the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European</a:t>
            </a:r>
          </a:p>
          <a:p>
            <a:pPr algn="just">
              <a:lnSpc>
                <a:spcPts val="9794"/>
              </a:lnSpc>
            </a:pPr>
            <a:r>
              <a:rPr lang="en-US" sz="9069" b="1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Job Days!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14400" y="7236847"/>
            <a:ext cx="6357823" cy="1340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5"/>
              </a:lnSpc>
            </a:pP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15 years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 of hiring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new talent 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across </a:t>
            </a:r>
            <a:r>
              <a:rPr lang="en-US" sz="4043" b="1" spc="40">
                <a:solidFill>
                  <a:srgbClr val="222750"/>
                </a:solidFill>
                <a:latin typeface="Myriad Bold"/>
                <a:ea typeface="Myriad Bold"/>
                <a:cs typeface="Myriad Bold"/>
                <a:sym typeface="Myriad Bold"/>
              </a:rPr>
              <a:t>Europe</a:t>
            </a:r>
            <a:r>
              <a:rPr lang="en-US" sz="4043" spc="40">
                <a:solidFill>
                  <a:srgbClr val="222750"/>
                </a:solidFill>
                <a:latin typeface="Myriad"/>
                <a:ea typeface="Myriad"/>
                <a:cs typeface="Myriad"/>
                <a:sym typeface="Myria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693894" y="613599"/>
            <a:ext cx="3573604" cy="696853"/>
            <a:chOff x="0" y="0"/>
            <a:chExt cx="4764805" cy="92913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764805" cy="929137"/>
            </a:xfrm>
            <a:custGeom>
              <a:avLst/>
              <a:gdLst/>
              <a:ahLst/>
              <a:cxnLst/>
              <a:rect l="l" t="t" r="r" b="b"/>
              <a:pathLst>
                <a:path w="4764805" h="929137">
                  <a:moveTo>
                    <a:pt x="0" y="0"/>
                  </a:moveTo>
                  <a:lnTo>
                    <a:pt x="4764805" y="0"/>
                  </a:lnTo>
                  <a:lnTo>
                    <a:pt x="4764805" y="929137"/>
                  </a:lnTo>
                  <a:lnTo>
                    <a:pt x="0" y="929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05488" y="139392"/>
              <a:ext cx="3848185" cy="6116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48"/>
                </a:lnSpc>
              </a:pPr>
              <a:r>
                <a:rPr lang="en-US" sz="2657" b="1" i="1" spc="26">
                  <a:solidFill>
                    <a:srgbClr val="FFFFFF"/>
                  </a:solidFill>
                  <a:latin typeface="Myriad Bold Italics"/>
                  <a:ea typeface="Myriad Bold Italics"/>
                  <a:cs typeface="Myriad Bold Italics"/>
                  <a:sym typeface="Myriad Bold Italics"/>
                </a:rPr>
                <a:t>#EuropeanJobDays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FAD6C28EA7049A7323D46FB53066A" ma:contentTypeVersion="23" ma:contentTypeDescription="Create a new document." ma:contentTypeScope="" ma:versionID="bfa73bc37d5e307f51f2a08d2fc6c8ea">
  <xsd:schema xmlns:xsd="http://www.w3.org/2001/XMLSchema" xmlns:xs="http://www.w3.org/2001/XMLSchema" xmlns:p="http://schemas.microsoft.com/office/2006/metadata/properties" xmlns:ns2="76a4311c-36e5-4bdf-8035-546955da2d0d" xmlns:ns3="b3df69f0-6fe2-4e81-b246-f13eeb5ac435" targetNamespace="http://schemas.microsoft.com/office/2006/metadata/properties" ma:root="true" ma:fieldsID="2ada22a764944b1b834584f7d0f6b07d" ns2:_="" ns3:_="">
    <xsd:import namespace="76a4311c-36e5-4bdf-8035-546955da2d0d"/>
    <xsd:import namespace="b3df69f0-6fe2-4e81-b246-f13eeb5ac4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SuitableforChatbot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4311c-36e5-4bdf-8035-546955da2d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02265c-6447-4a5d-9cd5-5f595928d7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test" ma:format="Thumbnail" ma:internalName="test">
      <xsd:simpleType>
        <xsd:restriction base="dms:Unknown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uitableforChatbot" ma:index="26" nillable="true" ma:displayName="Suitable for Chatbot" ma:default="0" ma:description="Mark &quot;Yes&quot; those documents / folders that are suitable for ingesting by Chatbot" ma:format="Dropdown" ma:internalName="SuitableforChatbot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8" nillable="true" ma:displayName="Status" ma:format="Dropdown" ma:internalName="Status">
      <xsd:simpleType>
        <xsd:restriction base="dms:Text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f69f0-6fe2-4e81-b246-f13eeb5ac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0da933b-033e-4357-8ec5-30399d05c04b}" ma:internalName="TaxCatchAll" ma:showField="CatchAllData" ma:web="b3df69f0-6fe2-4e81-b246-f13eeb5ac4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st xmlns="76a4311c-36e5-4bdf-8035-546955da2d0d" xsi:nil="true"/>
    <TaxCatchAll xmlns="b3df69f0-6fe2-4e81-b246-f13eeb5ac435" xsi:nil="true"/>
    <SuitableforChatbot xmlns="76a4311c-36e5-4bdf-8035-546955da2d0d">false</SuitableforChatbot>
    <lcf76f155ced4ddcb4097134ff3c332f xmlns="76a4311c-36e5-4bdf-8035-546955da2d0d">
      <Terms xmlns="http://schemas.microsoft.com/office/infopath/2007/PartnerControls"/>
    </lcf76f155ced4ddcb4097134ff3c332f>
    <Status xmlns="76a4311c-36e5-4bdf-8035-546955da2d0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AEC8F6-454C-4A0D-BA2D-23CD8D6357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4311c-36e5-4bdf-8035-546955da2d0d"/>
    <ds:schemaRef ds:uri="b3df69f0-6fe2-4e81-b246-f13eeb5ac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035CE4-8F61-451A-88CC-A7C8B50DAE52}">
  <ds:schemaRefs>
    <ds:schemaRef ds:uri="http://schemas.microsoft.com/office/2006/metadata/properties"/>
    <ds:schemaRef ds:uri="http://schemas.microsoft.com/office/infopath/2007/PartnerControls"/>
    <ds:schemaRef ds:uri="76a4311c-36e5-4bdf-8035-546955da2d0d"/>
    <ds:schemaRef ds:uri="b3df69f0-6fe2-4e81-b246-f13eeb5ac435"/>
  </ds:schemaRefs>
</ds:datastoreItem>
</file>

<file path=customXml/itemProps3.xml><?xml version="1.0" encoding="utf-8"?>
<ds:datastoreItem xmlns:ds="http://schemas.openxmlformats.org/officeDocument/2006/customXml" ds:itemID="{20230171-1B4F-4D26-8E44-EF5D4C730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Landscape format - SoMe Post – Join the European Job Days (EJD) campaign</dc:title>
  <cp:revision>2</cp:revision>
  <dcterms:created xsi:type="dcterms:W3CDTF">2006-08-16T00:00:00Z</dcterms:created>
  <dcterms:modified xsi:type="dcterms:W3CDTF">2026-03-31T08:55:20Z</dcterms:modified>
  <dc:identifier>DAHEeBdyIvQ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0x010100384FAD6C28EA7049A7323D46FB53066A</vt:lpwstr>
  </property>
  <property fmtid="{D5CDD505-2E9C-101B-9397-08002B2CF9AE}" pid="3" name="MSIP_Label_97faf9b3-8544-4673-a81e-7c09d1b6a98f_Enabled">
    <vt:lpwstr>True</vt:lpwstr>
  </property>
  <property fmtid="{D5CDD505-2E9C-101B-9397-08002B2CF9AE}" pid="4" name="MSIP_Label_97faf9b3-8544-4673-a81e-7c09d1b6a98f_SiteId">
    <vt:lpwstr>ba8252eb-da41-4a26-8f37-3320ef9a2285</vt:lpwstr>
  </property>
  <property fmtid="{D5CDD505-2E9C-101B-9397-08002B2CF9AE}" pid="5" name="MSIP_Label_97faf9b3-8544-4673-a81e-7c09d1b6a98f_SetDate">
    <vt:lpwstr>2026-03-30T19:09:07Z</vt:lpwstr>
  </property>
  <property fmtid="{D5CDD505-2E9C-101B-9397-08002B2CF9AE}" pid="6" name="MSIP_Label_97faf9b3-8544-4673-a81e-7c09d1b6a98f_Name">
    <vt:lpwstr>SNC \ SENSITIVE NON-CLASSIFIED</vt:lpwstr>
  </property>
  <property fmtid="{D5CDD505-2E9C-101B-9397-08002B2CF9AE}" pid="7" name="MSIP_Label_97faf9b3-8544-4673-a81e-7c09d1b6a98f_ActionId">
    <vt:lpwstr>69e4cdc8-17d9-4ceb-857b-b9ab12d9a5c5</vt:lpwstr>
  </property>
  <property fmtid="{D5CDD505-2E9C-101B-9397-08002B2CF9AE}" pid="8" name="MSIP_Label_97faf9b3-8544-4673-a81e-7c09d1b6a98f_Removed">
    <vt:lpwstr>False</vt:lpwstr>
  </property>
  <property fmtid="{D5CDD505-2E9C-101B-9397-08002B2CF9AE}" pid="9" name="MSIP_Label_97faf9b3-8544-4673-a81e-7c09d1b6a98f_Parent">
    <vt:lpwstr>765fe110-df17-4f84-aba8-715113595357</vt:lpwstr>
  </property>
  <property fmtid="{D5CDD505-2E9C-101B-9397-08002B2CF9AE}" pid="10" name="MSIP_Label_97faf9b3-8544-4673-a81e-7c09d1b6a98f_Extended_MSFT_Method">
    <vt:lpwstr>Standard</vt:lpwstr>
  </property>
  <property fmtid="{D5CDD505-2E9C-101B-9397-08002B2CF9AE}" pid="11" name="MSIP_Label_765fe110-df17-4f84-aba8-715113595357_Enabled">
    <vt:lpwstr>True</vt:lpwstr>
  </property>
  <property fmtid="{D5CDD505-2E9C-101B-9397-08002B2CF9AE}" pid="12" name="MSIP_Label_765fe110-df17-4f84-aba8-715113595357_SiteId">
    <vt:lpwstr>ba8252eb-da41-4a26-8f37-3320ef9a2285</vt:lpwstr>
  </property>
  <property fmtid="{D5CDD505-2E9C-101B-9397-08002B2CF9AE}" pid="13" name="MSIP_Label_765fe110-df17-4f84-aba8-715113595357_SetDate">
    <vt:lpwstr>2026-03-30T19:09:07Z</vt:lpwstr>
  </property>
  <property fmtid="{D5CDD505-2E9C-101B-9397-08002B2CF9AE}" pid="14" name="MSIP_Label_765fe110-df17-4f84-aba8-715113595357_Name">
    <vt:lpwstr>SNC</vt:lpwstr>
  </property>
  <property fmtid="{D5CDD505-2E9C-101B-9397-08002B2CF9AE}" pid="15" name="MSIP_Label_765fe110-df17-4f84-aba8-715113595357_ActionId">
    <vt:lpwstr>a331fe98-becb-420d-b33d-bce6adbb769b</vt:lpwstr>
  </property>
  <property fmtid="{D5CDD505-2E9C-101B-9397-08002B2CF9AE}" pid="16" name="MSIP_Label_765fe110-df17-4f84-aba8-715113595357_Extended_MSFT_Method">
    <vt:lpwstr>Standard</vt:lpwstr>
  </property>
  <property fmtid="{D5CDD505-2E9C-101B-9397-08002B2CF9AE}" pid="17" name="Sensitivity">
    <vt:lpwstr>SNC \ SENSITIVE NON-CLASSIFIED SNC</vt:lpwstr>
  </property>
</Properties>
</file>