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0287000" cy="18288000"/>
  <p:notesSz cx="6858000" cy="9144000"/>
  <p:embeddedFontLst>
    <p:embeddedFont>
      <p:font typeface="Myriad" panose="020B0604020202020204" charset="0"/>
      <p:regular r:id="rId26"/>
    </p:embeddedFont>
    <p:embeddedFont>
      <p:font typeface="Myriad Bold" panose="020B0604020202020204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372319" y="-247590"/>
            <a:ext cx="19638780" cy="13084337"/>
          </a:xfrm>
          <a:custGeom>
            <a:avLst/>
            <a:gdLst/>
            <a:ahLst/>
            <a:cxnLst/>
            <a:rect l="l" t="t" r="r" b="b"/>
            <a:pathLst>
              <a:path w="19638780" h="13084337">
                <a:moveTo>
                  <a:pt x="19638780" y="0"/>
                </a:moveTo>
                <a:lnTo>
                  <a:pt x="0" y="0"/>
                </a:lnTo>
                <a:lnTo>
                  <a:pt x="0" y="13084337"/>
                </a:lnTo>
                <a:lnTo>
                  <a:pt x="19638780" y="13084337"/>
                </a:lnTo>
                <a:lnTo>
                  <a:pt x="1963878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890" y="12779597"/>
            <a:ext cx="9126636" cy="264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298" y="15083009"/>
            <a:ext cx="98127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7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60" y="15444959"/>
            <a:ext cx="2407015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15years</a:t>
            </a:r>
            <a:r>
              <a:rPr lang="en-US" sz="375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60" y="16016459"/>
            <a:ext cx="409843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977586" y="-5108327"/>
            <a:ext cx="23666013" cy="19820286"/>
          </a:xfrm>
          <a:custGeom>
            <a:avLst/>
            <a:gdLst/>
            <a:ahLst/>
            <a:cxnLst/>
            <a:rect l="l" t="t" r="r" b="b"/>
            <a:pathLst>
              <a:path w="23666013" h="19820286">
                <a:moveTo>
                  <a:pt x="23666013" y="0"/>
                </a:moveTo>
                <a:lnTo>
                  <a:pt x="0" y="0"/>
                </a:lnTo>
                <a:lnTo>
                  <a:pt x="0" y="19820286"/>
                </a:lnTo>
                <a:lnTo>
                  <a:pt x="23666013" y="19820286"/>
                </a:lnTo>
                <a:lnTo>
                  <a:pt x="2366601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66388"/>
            <a:ext cx="2304031" cy="614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49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49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37888"/>
            <a:ext cx="4449649" cy="118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977586" y="-5108327"/>
            <a:ext cx="23666013" cy="19820286"/>
          </a:xfrm>
          <a:custGeom>
            <a:avLst/>
            <a:gdLst/>
            <a:ahLst/>
            <a:cxnLst/>
            <a:rect l="l" t="t" r="r" b="b"/>
            <a:pathLst>
              <a:path w="23666013" h="19820286">
                <a:moveTo>
                  <a:pt x="23666013" y="0"/>
                </a:moveTo>
                <a:lnTo>
                  <a:pt x="0" y="0"/>
                </a:lnTo>
                <a:lnTo>
                  <a:pt x="0" y="19820286"/>
                </a:lnTo>
                <a:lnTo>
                  <a:pt x="23666013" y="19820286"/>
                </a:lnTo>
                <a:lnTo>
                  <a:pt x="2366601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66388"/>
            <a:ext cx="2304031" cy="614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49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49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37888"/>
            <a:ext cx="4449649" cy="118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977586" y="-5108327"/>
            <a:ext cx="23666013" cy="19820286"/>
          </a:xfrm>
          <a:custGeom>
            <a:avLst/>
            <a:gdLst/>
            <a:ahLst/>
            <a:cxnLst/>
            <a:rect l="l" t="t" r="r" b="b"/>
            <a:pathLst>
              <a:path w="23666013" h="19820286">
                <a:moveTo>
                  <a:pt x="23666013" y="0"/>
                </a:moveTo>
                <a:lnTo>
                  <a:pt x="0" y="0"/>
                </a:lnTo>
                <a:lnTo>
                  <a:pt x="0" y="19820286"/>
                </a:lnTo>
                <a:lnTo>
                  <a:pt x="23666013" y="19820286"/>
                </a:lnTo>
                <a:lnTo>
                  <a:pt x="2366601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66388"/>
            <a:ext cx="2304031" cy="614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49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49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37888"/>
            <a:ext cx="4449649" cy="118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7" name="Freeform 7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3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21652"/>
            <a:ext cx="4547776" cy="1757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3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21652"/>
            <a:ext cx="4547776" cy="1757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3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21652"/>
            <a:ext cx="4547776" cy="1757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4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6923512" y="0"/>
            <a:ext cx="20524274" cy="12699395"/>
          </a:xfrm>
          <a:custGeom>
            <a:avLst/>
            <a:gdLst/>
            <a:ahLst/>
            <a:cxnLst/>
            <a:rect l="l" t="t" r="r" b="b"/>
            <a:pathLst>
              <a:path w="20524274" h="12699395">
                <a:moveTo>
                  <a:pt x="20524274" y="0"/>
                </a:moveTo>
                <a:lnTo>
                  <a:pt x="0" y="0"/>
                </a:lnTo>
                <a:lnTo>
                  <a:pt x="0" y="12699395"/>
                </a:lnTo>
                <a:lnTo>
                  <a:pt x="20524274" y="12699395"/>
                </a:lnTo>
                <a:lnTo>
                  <a:pt x="205242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56863"/>
            <a:ext cx="364599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50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50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28363"/>
            <a:ext cx="4449649" cy="1204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</a:p>
          <a:p>
            <a:pPr algn="l">
              <a:lnSpc>
                <a:spcPts val="4499"/>
              </a:lnSpc>
            </a:pP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6923512" y="0"/>
            <a:ext cx="20524274" cy="12699395"/>
          </a:xfrm>
          <a:custGeom>
            <a:avLst/>
            <a:gdLst/>
            <a:ahLst/>
            <a:cxnLst/>
            <a:rect l="l" t="t" r="r" b="b"/>
            <a:pathLst>
              <a:path w="20524274" h="12699395">
                <a:moveTo>
                  <a:pt x="20524274" y="0"/>
                </a:moveTo>
                <a:lnTo>
                  <a:pt x="0" y="0"/>
                </a:lnTo>
                <a:lnTo>
                  <a:pt x="0" y="12699395"/>
                </a:lnTo>
                <a:lnTo>
                  <a:pt x="20524274" y="12699395"/>
                </a:lnTo>
                <a:lnTo>
                  <a:pt x="205242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56863"/>
            <a:ext cx="364599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50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50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28363"/>
            <a:ext cx="4449649" cy="1204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</a:p>
          <a:p>
            <a:pPr algn="l">
              <a:lnSpc>
                <a:spcPts val="4499"/>
              </a:lnSpc>
            </a:pP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6923512" y="0"/>
            <a:ext cx="20524274" cy="12699395"/>
          </a:xfrm>
          <a:custGeom>
            <a:avLst/>
            <a:gdLst/>
            <a:ahLst/>
            <a:cxnLst/>
            <a:rect l="l" t="t" r="r" b="b"/>
            <a:pathLst>
              <a:path w="20524274" h="12699395">
                <a:moveTo>
                  <a:pt x="20524274" y="0"/>
                </a:moveTo>
                <a:lnTo>
                  <a:pt x="0" y="0"/>
                </a:lnTo>
                <a:lnTo>
                  <a:pt x="0" y="12699395"/>
                </a:lnTo>
                <a:lnTo>
                  <a:pt x="20524274" y="12699395"/>
                </a:lnTo>
                <a:lnTo>
                  <a:pt x="2052427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2332" y="12817314"/>
            <a:ext cx="9126634" cy="2595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722" y="15456863"/>
            <a:ext cx="3645991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750" b="1">
                <a:solidFill>
                  <a:srgbClr val="00000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750">
                <a:solidFill>
                  <a:srgbClr val="000000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722" y="16028363"/>
            <a:ext cx="4449649" cy="1204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 spc="3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</a:p>
          <a:p>
            <a:pPr algn="l">
              <a:lnSpc>
                <a:spcPts val="4499"/>
              </a:lnSpc>
            </a:pPr>
            <a:r>
              <a:rPr lang="en-US" sz="3749" spc="3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7" name="Freeform 7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12127"/>
            <a:ext cx="4547776" cy="176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</a:p>
          <a:p>
            <a:pPr algn="l">
              <a:lnSpc>
                <a:spcPts val="4499"/>
              </a:lnSpc>
            </a:pP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372319" y="-247590"/>
            <a:ext cx="19638780" cy="13084337"/>
          </a:xfrm>
          <a:custGeom>
            <a:avLst/>
            <a:gdLst/>
            <a:ahLst/>
            <a:cxnLst/>
            <a:rect l="l" t="t" r="r" b="b"/>
            <a:pathLst>
              <a:path w="19638780" h="13084337">
                <a:moveTo>
                  <a:pt x="19638780" y="0"/>
                </a:moveTo>
                <a:lnTo>
                  <a:pt x="0" y="0"/>
                </a:lnTo>
                <a:lnTo>
                  <a:pt x="0" y="13084337"/>
                </a:lnTo>
                <a:lnTo>
                  <a:pt x="19638780" y="13084337"/>
                </a:lnTo>
                <a:lnTo>
                  <a:pt x="1963878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891" y="12779597"/>
            <a:ext cx="9126636" cy="264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298" y="15083009"/>
            <a:ext cx="98127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7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60" y="15444959"/>
            <a:ext cx="2407015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15years</a:t>
            </a:r>
            <a:r>
              <a:rPr lang="en-US" sz="375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60" y="16016459"/>
            <a:ext cx="409843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12127"/>
            <a:ext cx="4547776" cy="176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</a:p>
          <a:p>
            <a:pPr algn="l">
              <a:lnSpc>
                <a:spcPts val="4499"/>
              </a:lnSpc>
            </a:pP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3" y="5649525"/>
            <a:ext cx="8308603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4" y="15912127"/>
            <a:ext cx="4547776" cy="176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</a:p>
          <a:p>
            <a:pPr algn="l">
              <a:lnSpc>
                <a:spcPts val="4499"/>
              </a:lnSpc>
            </a:pPr>
            <a:r>
              <a:rPr lang="en-US" sz="3749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372319" y="-247590"/>
            <a:ext cx="19638780" cy="13084337"/>
          </a:xfrm>
          <a:custGeom>
            <a:avLst/>
            <a:gdLst/>
            <a:ahLst/>
            <a:cxnLst/>
            <a:rect l="l" t="t" r="r" b="b"/>
            <a:pathLst>
              <a:path w="19638780" h="13084337">
                <a:moveTo>
                  <a:pt x="19638780" y="0"/>
                </a:moveTo>
                <a:lnTo>
                  <a:pt x="0" y="0"/>
                </a:lnTo>
                <a:lnTo>
                  <a:pt x="0" y="13084337"/>
                </a:lnTo>
                <a:lnTo>
                  <a:pt x="19638780" y="13084337"/>
                </a:lnTo>
                <a:lnTo>
                  <a:pt x="1963878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891" y="12779597"/>
            <a:ext cx="9126636" cy="264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51"/>
              </a:lnSpc>
            </a:pPr>
            <a:r>
              <a:rPr lang="en-US" sz="8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298" y="15083009"/>
            <a:ext cx="98127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7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60" y="15444959"/>
            <a:ext cx="2407015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15years</a:t>
            </a:r>
            <a:r>
              <a:rPr lang="en-US" sz="375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60" y="16016459"/>
            <a:ext cx="409843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 spc="3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 spc="3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8" name="Freeform 8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216085" y="16524979"/>
            <a:ext cx="1261539" cy="1145957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27" y="56042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98" y="14757225"/>
            <a:ext cx="4098436" cy="293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75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7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5" name="Freeform 5"/>
          <p:cNvSpPr/>
          <p:nvPr/>
        </p:nvSpPr>
        <p:spPr>
          <a:xfrm>
            <a:off x="4564502" y="14678057"/>
            <a:ext cx="5722498" cy="3609943"/>
          </a:xfrm>
          <a:custGeom>
            <a:avLst/>
            <a:gdLst/>
            <a:ahLst/>
            <a:cxnLst/>
            <a:rect l="l" t="t" r="r" b="b"/>
            <a:pathLst>
              <a:path w="5722498" h="3609943">
                <a:moveTo>
                  <a:pt x="0" y="0"/>
                </a:moveTo>
                <a:lnTo>
                  <a:pt x="5722498" y="0"/>
                </a:lnTo>
                <a:lnTo>
                  <a:pt x="5722498" y="3609943"/>
                </a:lnTo>
                <a:lnTo>
                  <a:pt x="0" y="360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C09F39-C06B-40EF-8A06-E26B0E36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4B4EE2-0663-4FDD-AA3E-82ABD6B5090A}">
  <ds:schemaRefs>
    <ds:schemaRef ds:uri="http://schemas.microsoft.com/office/2006/metadata/properties"/>
    <ds:schemaRef ds:uri="http://schemas.microsoft.com/office/infopath/2007/PartnerControls"/>
    <ds:schemaRef ds:uri="76a4311c-36e5-4bdf-8035-546955da2d0d"/>
    <ds:schemaRef ds:uri="b3df69f0-6fe2-4e81-b246-f13eeb5ac435"/>
  </ds:schemaRefs>
</ds:datastoreItem>
</file>

<file path=customXml/itemProps3.xml><?xml version="1.0" encoding="utf-8"?>
<ds:datastoreItem xmlns:ds="http://schemas.openxmlformats.org/officeDocument/2006/customXml" ds:itemID="{CFF947C2-3879-48A5-A045-EAD4358175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format - Instagram Story – Join the European Job Days (EJD) campaign</dc:title>
  <cp:revision>2</cp:revision>
  <dcterms:created xsi:type="dcterms:W3CDTF">2006-08-16T00:00:00Z</dcterms:created>
  <dcterms:modified xsi:type="dcterms:W3CDTF">2026-03-31T08:54:53Z</dcterms:modified>
  <dc:identifier>DAHEeK7w9TE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0x010100384FAD6C28EA7049A7323D46FB53066A</vt:lpwstr>
  </property>
  <property fmtid="{D5CDD505-2E9C-101B-9397-08002B2CF9AE}" pid="3" name="MSIP_Label_97faf9b3-8544-4673-a81e-7c09d1b6a98f_Enabled">
    <vt:lpwstr>True</vt:lpwstr>
  </property>
  <property fmtid="{D5CDD505-2E9C-101B-9397-08002B2CF9AE}" pid="4" name="MSIP_Label_97faf9b3-8544-4673-a81e-7c09d1b6a98f_SiteId">
    <vt:lpwstr>ba8252eb-da41-4a26-8f37-3320ef9a2285</vt:lpwstr>
  </property>
  <property fmtid="{D5CDD505-2E9C-101B-9397-08002B2CF9AE}" pid="5" name="MSIP_Label_97faf9b3-8544-4673-a81e-7c09d1b6a98f_SetDate">
    <vt:lpwstr>2026-03-30T19:09:04Z</vt:lpwstr>
  </property>
  <property fmtid="{D5CDD505-2E9C-101B-9397-08002B2CF9AE}" pid="6" name="MSIP_Label_97faf9b3-8544-4673-a81e-7c09d1b6a98f_Name">
    <vt:lpwstr>SNC \ SENSITIVE NON-CLASSIFIED</vt:lpwstr>
  </property>
  <property fmtid="{D5CDD505-2E9C-101B-9397-08002B2CF9AE}" pid="7" name="MSIP_Label_97faf9b3-8544-4673-a81e-7c09d1b6a98f_ActionId">
    <vt:lpwstr>6251f969-f650-4dc1-bd3d-841078ed1258</vt:lpwstr>
  </property>
  <property fmtid="{D5CDD505-2E9C-101B-9397-08002B2CF9AE}" pid="8" name="MSIP_Label_97faf9b3-8544-4673-a81e-7c09d1b6a98f_Removed">
    <vt:lpwstr>False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2026-03-30T19:09:04Z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f2460b79-4a31-49a2-89c7-d7b6b2d617f4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</Properties>
</file>