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</p:sldIdLst>
  <p:sldSz cx="10287000" cy="13716000"/>
  <p:notesSz cx="6858000" cy="9144000"/>
  <p:embeddedFontLst>
    <p:embeddedFont>
      <p:font typeface="Myriad" panose="020B0604020202020204" charset="0"/>
      <p:regular r:id="rId29"/>
    </p:embeddedFont>
    <p:embeddedFont>
      <p:font typeface="Myriad Bold" panose="020B0604020202020204" charset="0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2.fntdata"/><Relationship Id="rId8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4206201" y="-2171801"/>
            <a:ext cx="18427846" cy="12277552"/>
          </a:xfrm>
          <a:custGeom>
            <a:avLst/>
            <a:gdLst/>
            <a:ahLst/>
            <a:cxnLst/>
            <a:rect l="l" t="t" r="r" b="b"/>
            <a:pathLst>
              <a:path w="18427846" h="12277552">
                <a:moveTo>
                  <a:pt x="18427846" y="0"/>
                </a:moveTo>
                <a:lnTo>
                  <a:pt x="0" y="0"/>
                </a:lnTo>
                <a:lnTo>
                  <a:pt x="0" y="12277553"/>
                </a:lnTo>
                <a:lnTo>
                  <a:pt x="18427846" y="12277553"/>
                </a:lnTo>
                <a:lnTo>
                  <a:pt x="18427846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47471" y="9494653"/>
            <a:ext cx="7999647" cy="226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50"/>
              </a:lnSpc>
            </a:pPr>
            <a:r>
              <a:rPr lang="en-US" sz="75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58580" y="11411702"/>
            <a:ext cx="78505" cy="895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00"/>
              </a:lnSpc>
            </a:pP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5670" y="11773652"/>
            <a:ext cx="5058280" cy="53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00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of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00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connecting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5670" y="12249902"/>
            <a:ext cx="3200286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spc="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</a:t>
            </a:r>
            <a:r>
              <a:rPr lang="en-US" sz="3000" b="1" spc="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 spc="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 spc="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5698" y="11336941"/>
            <a:ext cx="4568619" cy="196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7527" y="19466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5698" y="11336941"/>
            <a:ext cx="4568619" cy="196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7527" y="19466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394178" y="12201292"/>
            <a:ext cx="1164998" cy="1058261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5698" y="11336941"/>
            <a:ext cx="4568619" cy="196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7527" y="19466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5" name="Freeform 5"/>
          <p:cNvSpPr/>
          <p:nvPr/>
        </p:nvSpPr>
        <p:spPr>
          <a:xfrm>
            <a:off x="5153025" y="10471309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1"/>
                </a:lnTo>
                <a:lnTo>
                  <a:pt x="0" y="32446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295234" y="-5397935"/>
            <a:ext cx="20972371" cy="17564361"/>
          </a:xfrm>
          <a:custGeom>
            <a:avLst/>
            <a:gdLst/>
            <a:ahLst/>
            <a:cxnLst/>
            <a:rect l="l" t="t" r="r" b="b"/>
            <a:pathLst>
              <a:path w="20972371" h="17564361">
                <a:moveTo>
                  <a:pt x="20972371" y="0"/>
                </a:moveTo>
                <a:lnTo>
                  <a:pt x="0" y="0"/>
                </a:lnTo>
                <a:lnTo>
                  <a:pt x="0" y="17564360"/>
                </a:lnTo>
                <a:lnTo>
                  <a:pt x="20972371" y="17564360"/>
                </a:lnTo>
                <a:lnTo>
                  <a:pt x="20972371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36622" y="11518725"/>
            <a:ext cx="2266206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15years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6622" y="12090225"/>
            <a:ext cx="4814656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48424" y="9369371"/>
            <a:ext cx="7615980" cy="20384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295234" y="-5397935"/>
            <a:ext cx="20972371" cy="17564361"/>
          </a:xfrm>
          <a:custGeom>
            <a:avLst/>
            <a:gdLst/>
            <a:ahLst/>
            <a:cxnLst/>
            <a:rect l="l" t="t" r="r" b="b"/>
            <a:pathLst>
              <a:path w="20972371" h="17564361">
                <a:moveTo>
                  <a:pt x="20972371" y="0"/>
                </a:moveTo>
                <a:lnTo>
                  <a:pt x="0" y="0"/>
                </a:lnTo>
                <a:lnTo>
                  <a:pt x="0" y="17564360"/>
                </a:lnTo>
                <a:lnTo>
                  <a:pt x="20972371" y="17564360"/>
                </a:lnTo>
                <a:lnTo>
                  <a:pt x="20972371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48424" y="9369371"/>
            <a:ext cx="7615980" cy="20384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6622" y="11518725"/>
            <a:ext cx="2266206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15years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6622" y="12090225"/>
            <a:ext cx="4814656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7394178" y="12201292"/>
            <a:ext cx="1164998" cy="1058261"/>
            <a:chOff x="0" y="0"/>
            <a:chExt cx="89478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4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295234" y="-5397935"/>
            <a:ext cx="20972371" cy="17564361"/>
          </a:xfrm>
          <a:custGeom>
            <a:avLst/>
            <a:gdLst/>
            <a:ahLst/>
            <a:cxnLst/>
            <a:rect l="l" t="t" r="r" b="b"/>
            <a:pathLst>
              <a:path w="20972371" h="17564361">
                <a:moveTo>
                  <a:pt x="20972371" y="0"/>
                </a:moveTo>
                <a:lnTo>
                  <a:pt x="0" y="0"/>
                </a:lnTo>
                <a:lnTo>
                  <a:pt x="0" y="17564360"/>
                </a:lnTo>
                <a:lnTo>
                  <a:pt x="20972371" y="17564360"/>
                </a:lnTo>
                <a:lnTo>
                  <a:pt x="20972371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48424" y="9369371"/>
            <a:ext cx="7615980" cy="20384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6622" y="11518725"/>
            <a:ext cx="2266206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15years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6622" y="12090225"/>
            <a:ext cx="4814656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  <p:sp>
        <p:nvSpPr>
          <p:cNvPr id="7" name="Freeform 7"/>
          <p:cNvSpPr/>
          <p:nvPr/>
        </p:nvSpPr>
        <p:spPr>
          <a:xfrm>
            <a:off x="5143500" y="10471309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1"/>
                </a:lnTo>
                <a:lnTo>
                  <a:pt x="0" y="32446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18" y="1946681"/>
            <a:ext cx="8308600" cy="6296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89" y="11547815"/>
            <a:ext cx="4507811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18" y="1946681"/>
            <a:ext cx="8308600" cy="6296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89" y="11547815"/>
            <a:ext cx="4507811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394178" y="12201292"/>
            <a:ext cx="1164998" cy="1058261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18" y="1946681"/>
            <a:ext cx="8308600" cy="62963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89" y="11547815"/>
            <a:ext cx="4507811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sp>
        <p:nvSpPr>
          <p:cNvPr id="5" name="Freeform 5"/>
          <p:cNvSpPr/>
          <p:nvPr/>
        </p:nvSpPr>
        <p:spPr>
          <a:xfrm>
            <a:off x="5143500" y="10471309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1"/>
                </a:lnTo>
                <a:lnTo>
                  <a:pt x="0" y="32446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845114" y="-76313"/>
            <a:ext cx="15081024" cy="9331384"/>
          </a:xfrm>
          <a:custGeom>
            <a:avLst/>
            <a:gdLst/>
            <a:ahLst/>
            <a:cxnLst/>
            <a:rect l="l" t="t" r="r" b="b"/>
            <a:pathLst>
              <a:path w="15081024" h="9331384">
                <a:moveTo>
                  <a:pt x="15081024" y="0"/>
                </a:moveTo>
                <a:lnTo>
                  <a:pt x="0" y="0"/>
                </a:lnTo>
                <a:lnTo>
                  <a:pt x="0" y="9331384"/>
                </a:lnTo>
                <a:lnTo>
                  <a:pt x="15081024" y="9331384"/>
                </a:lnTo>
                <a:lnTo>
                  <a:pt x="1508102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48424" y="9369371"/>
            <a:ext cx="7615980" cy="20384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65260" y="11071050"/>
            <a:ext cx="98127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251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6622" y="11518725"/>
            <a:ext cx="3544788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15years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6622" y="12090225"/>
            <a:ext cx="2803893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4206201" y="-2171801"/>
            <a:ext cx="18427846" cy="12277552"/>
          </a:xfrm>
          <a:custGeom>
            <a:avLst/>
            <a:gdLst/>
            <a:ahLst/>
            <a:cxnLst/>
            <a:rect l="l" t="t" r="r" b="b"/>
            <a:pathLst>
              <a:path w="18427846" h="12277552">
                <a:moveTo>
                  <a:pt x="18427846" y="0"/>
                </a:moveTo>
                <a:lnTo>
                  <a:pt x="0" y="0"/>
                </a:lnTo>
                <a:lnTo>
                  <a:pt x="0" y="12277553"/>
                </a:lnTo>
                <a:lnTo>
                  <a:pt x="18427846" y="12277553"/>
                </a:lnTo>
                <a:lnTo>
                  <a:pt x="18427846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7394178" y="12201292"/>
            <a:ext cx="1164998" cy="1058261"/>
            <a:chOff x="0" y="0"/>
            <a:chExt cx="89478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4"/>
              <a:stretch>
                <a:fillRect l="-71129" r="-61967"/>
              </a:stretch>
            </a:blipFill>
          </p:spPr>
        </p:sp>
      </p:grpSp>
      <p:sp>
        <p:nvSpPr>
          <p:cNvPr id="6" name="TextBox 6"/>
          <p:cNvSpPr txBox="1"/>
          <p:nvPr/>
        </p:nvSpPr>
        <p:spPr>
          <a:xfrm>
            <a:off x="647471" y="9494653"/>
            <a:ext cx="7999647" cy="226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50"/>
              </a:lnSpc>
            </a:pPr>
            <a:r>
              <a:rPr lang="en-US" sz="75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58580" y="11411702"/>
            <a:ext cx="78505" cy="895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00"/>
              </a:lnSpc>
            </a:pP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5670" y="11773652"/>
            <a:ext cx="5058280" cy="53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00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of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00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connecting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35670" y="12249902"/>
            <a:ext cx="3200286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spc="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</a:t>
            </a:r>
            <a:r>
              <a:rPr lang="en-US" sz="3000" b="1" spc="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 spc="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 spc="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845114" y="-76313"/>
            <a:ext cx="15081024" cy="9331384"/>
          </a:xfrm>
          <a:custGeom>
            <a:avLst/>
            <a:gdLst/>
            <a:ahLst/>
            <a:cxnLst/>
            <a:rect l="l" t="t" r="r" b="b"/>
            <a:pathLst>
              <a:path w="15081024" h="9331384">
                <a:moveTo>
                  <a:pt x="15081024" y="0"/>
                </a:moveTo>
                <a:lnTo>
                  <a:pt x="0" y="0"/>
                </a:lnTo>
                <a:lnTo>
                  <a:pt x="0" y="9331384"/>
                </a:lnTo>
                <a:lnTo>
                  <a:pt x="15081024" y="9331384"/>
                </a:lnTo>
                <a:lnTo>
                  <a:pt x="1508102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7394178" y="12201292"/>
            <a:ext cx="1164998" cy="1058261"/>
            <a:chOff x="0" y="0"/>
            <a:chExt cx="89478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4"/>
              <a:stretch>
                <a:fillRect l="-71129" r="-61967"/>
              </a:stretch>
            </a:blipFill>
          </p:spPr>
        </p:sp>
      </p:grpSp>
      <p:sp>
        <p:nvSpPr>
          <p:cNvPr id="6" name="TextBox 6"/>
          <p:cNvSpPr txBox="1"/>
          <p:nvPr/>
        </p:nvSpPr>
        <p:spPr>
          <a:xfrm>
            <a:off x="1165260" y="11071050"/>
            <a:ext cx="98127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251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6622" y="11518725"/>
            <a:ext cx="3544788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15years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6622" y="12090225"/>
            <a:ext cx="2803893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48424" y="9369371"/>
            <a:ext cx="7615980" cy="20384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845114" y="-76313"/>
            <a:ext cx="15081024" cy="9331384"/>
          </a:xfrm>
          <a:custGeom>
            <a:avLst/>
            <a:gdLst/>
            <a:ahLst/>
            <a:cxnLst/>
            <a:rect l="l" t="t" r="r" b="b"/>
            <a:pathLst>
              <a:path w="15081024" h="9331384">
                <a:moveTo>
                  <a:pt x="15081024" y="0"/>
                </a:moveTo>
                <a:lnTo>
                  <a:pt x="0" y="0"/>
                </a:lnTo>
                <a:lnTo>
                  <a:pt x="0" y="9331384"/>
                </a:lnTo>
                <a:lnTo>
                  <a:pt x="15081024" y="9331384"/>
                </a:lnTo>
                <a:lnTo>
                  <a:pt x="1508102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36622" y="11518725"/>
            <a:ext cx="3641080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6622" y="12090225"/>
            <a:ext cx="2803893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48424" y="9369371"/>
            <a:ext cx="7615980" cy="20384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</a:p>
          <a:p>
            <a:pPr algn="l">
              <a:lnSpc>
                <a:spcPts val="7499"/>
              </a:lnSpc>
            </a:pPr>
            <a:r>
              <a:rPr lang="en-US" sz="6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Days!</a:t>
            </a:r>
          </a:p>
        </p:txBody>
      </p:sp>
      <p:sp>
        <p:nvSpPr>
          <p:cNvPr id="7" name="Freeform 7"/>
          <p:cNvSpPr/>
          <p:nvPr/>
        </p:nvSpPr>
        <p:spPr>
          <a:xfrm>
            <a:off x="5143500" y="10471309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1"/>
                </a:lnTo>
                <a:lnTo>
                  <a:pt x="0" y="32446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18" y="19466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89" y="11547815"/>
            <a:ext cx="3809448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 new talent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18" y="19466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89" y="11547815"/>
            <a:ext cx="3809448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 new talent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394178" y="12201292"/>
            <a:ext cx="1164998" cy="1058261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7518" y="1946681"/>
            <a:ext cx="8308600" cy="6323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5689" y="11547815"/>
            <a:ext cx="3809448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3750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hiring new talent </a:t>
            </a:r>
            <a:r>
              <a:rPr lang="en-US" sz="375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sp>
        <p:nvSpPr>
          <p:cNvPr id="5" name="Freeform 5"/>
          <p:cNvSpPr/>
          <p:nvPr/>
        </p:nvSpPr>
        <p:spPr>
          <a:xfrm>
            <a:off x="5143500" y="10471309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1"/>
                </a:lnTo>
                <a:lnTo>
                  <a:pt x="0" y="32446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4206201" y="-2171801"/>
            <a:ext cx="18427846" cy="12277552"/>
          </a:xfrm>
          <a:custGeom>
            <a:avLst/>
            <a:gdLst/>
            <a:ahLst/>
            <a:cxnLst/>
            <a:rect l="l" t="t" r="r" b="b"/>
            <a:pathLst>
              <a:path w="18427846" h="12277552">
                <a:moveTo>
                  <a:pt x="18427846" y="0"/>
                </a:moveTo>
                <a:lnTo>
                  <a:pt x="0" y="0"/>
                </a:lnTo>
                <a:lnTo>
                  <a:pt x="0" y="12277553"/>
                </a:lnTo>
                <a:lnTo>
                  <a:pt x="18427846" y="12277553"/>
                </a:lnTo>
                <a:lnTo>
                  <a:pt x="18427846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143500" y="10471309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1"/>
                </a:lnTo>
                <a:lnTo>
                  <a:pt x="0" y="32446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647471" y="9494653"/>
            <a:ext cx="7999647" cy="226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50"/>
              </a:lnSpc>
            </a:pPr>
            <a:r>
              <a:rPr lang="en-US" sz="75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Join the European Job Days!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58580" y="11411702"/>
            <a:ext cx="78505" cy="895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00"/>
              </a:lnSpc>
            </a:pP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5670" y="11773652"/>
            <a:ext cx="5058280" cy="53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00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of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</a:t>
            </a:r>
            <a:r>
              <a:rPr lang="en-US" sz="300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connecting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5670" y="12249902"/>
            <a:ext cx="3200286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spc="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</a:t>
            </a:r>
            <a:r>
              <a:rPr lang="en-US" sz="3000" b="1" spc="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</a:t>
            </a:r>
            <a:r>
              <a:rPr lang="en-US" sz="3000" b="1" spc="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 spc="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133673" y="5806967"/>
            <a:ext cx="14595405" cy="9730270"/>
          </a:xfrm>
          <a:custGeom>
            <a:avLst/>
            <a:gdLst/>
            <a:ahLst/>
            <a:cxnLst/>
            <a:rect l="l" t="t" r="r" b="b"/>
            <a:pathLst>
              <a:path w="14595405" h="9730270">
                <a:moveTo>
                  <a:pt x="0" y="0"/>
                </a:moveTo>
                <a:lnTo>
                  <a:pt x="14595405" y="0"/>
                </a:lnTo>
                <a:lnTo>
                  <a:pt x="14595405" y="9730270"/>
                </a:lnTo>
                <a:lnTo>
                  <a:pt x="0" y="97302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64" y="-352"/>
            <a:ext cx="10287263" cy="13716351"/>
          </a:xfrm>
          <a:custGeom>
            <a:avLst/>
            <a:gdLst/>
            <a:ahLst/>
            <a:cxnLst/>
            <a:rect l="l" t="t" r="r" b="b"/>
            <a:pathLst>
              <a:path w="10287263" h="13716351">
                <a:moveTo>
                  <a:pt x="0" y="0"/>
                </a:moveTo>
                <a:lnTo>
                  <a:pt x="10287263" y="0"/>
                </a:lnTo>
                <a:lnTo>
                  <a:pt x="10287263" y="13716350"/>
                </a:lnTo>
                <a:lnTo>
                  <a:pt x="0" y="137163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37194" y="1636176"/>
            <a:ext cx="5978623" cy="3986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95"/>
              </a:lnSpc>
            </a:pPr>
            <a:r>
              <a:rPr lang="en-US" sz="4965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965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  <a:r>
              <a:rPr lang="en-US" sz="4965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shaping new careers</a:t>
            </a:r>
            <a:r>
              <a:rPr lang="en-US" sz="4965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  <a:p>
            <a:pPr algn="l">
              <a:lnSpc>
                <a:spcPts val="9104"/>
              </a:lnSpc>
            </a:pPr>
            <a:r>
              <a:rPr lang="en-US" sz="8276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What’s your story?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133673" y="5806967"/>
            <a:ext cx="14595405" cy="9730270"/>
          </a:xfrm>
          <a:custGeom>
            <a:avLst/>
            <a:gdLst/>
            <a:ahLst/>
            <a:cxnLst/>
            <a:rect l="l" t="t" r="r" b="b"/>
            <a:pathLst>
              <a:path w="14595405" h="9730270">
                <a:moveTo>
                  <a:pt x="0" y="0"/>
                </a:moveTo>
                <a:lnTo>
                  <a:pt x="14595405" y="0"/>
                </a:lnTo>
                <a:lnTo>
                  <a:pt x="14595405" y="9730270"/>
                </a:lnTo>
                <a:lnTo>
                  <a:pt x="0" y="97302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37194" y="1636176"/>
            <a:ext cx="5978623" cy="3986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95"/>
              </a:lnSpc>
            </a:pPr>
            <a:r>
              <a:rPr lang="en-US" sz="4965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965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  <a:r>
              <a:rPr lang="en-US" sz="4965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shaping new careers</a:t>
            </a:r>
            <a:r>
              <a:rPr lang="en-US" sz="4965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  <a:p>
            <a:pPr algn="l">
              <a:lnSpc>
                <a:spcPts val="9104"/>
              </a:lnSpc>
            </a:pPr>
            <a:r>
              <a:rPr lang="en-US" sz="8276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What’s your story?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394178" y="12201292"/>
            <a:ext cx="1164998" cy="1058261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4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133673" y="5806967"/>
            <a:ext cx="14595405" cy="9730270"/>
          </a:xfrm>
          <a:custGeom>
            <a:avLst/>
            <a:gdLst/>
            <a:ahLst/>
            <a:cxnLst/>
            <a:rect l="l" t="t" r="r" b="b"/>
            <a:pathLst>
              <a:path w="14595405" h="9730270">
                <a:moveTo>
                  <a:pt x="0" y="0"/>
                </a:moveTo>
                <a:lnTo>
                  <a:pt x="14595405" y="0"/>
                </a:lnTo>
                <a:lnTo>
                  <a:pt x="14595405" y="9730270"/>
                </a:lnTo>
                <a:lnTo>
                  <a:pt x="0" y="97302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37194" y="1636176"/>
            <a:ext cx="5978623" cy="3986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95"/>
              </a:lnSpc>
            </a:pPr>
            <a:r>
              <a:rPr lang="en-US" sz="4965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965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  <a:r>
              <a:rPr lang="en-US" sz="4965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 shaping new careers</a:t>
            </a:r>
            <a:r>
              <a:rPr lang="en-US" sz="4965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  <a:p>
            <a:pPr algn="l">
              <a:lnSpc>
                <a:spcPts val="9104"/>
              </a:lnSpc>
            </a:pPr>
            <a:r>
              <a:rPr lang="en-US" sz="8276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What’s your story?</a:t>
            </a:r>
          </a:p>
        </p:txBody>
      </p:sp>
      <p:sp>
        <p:nvSpPr>
          <p:cNvPr id="5" name="Freeform 5"/>
          <p:cNvSpPr/>
          <p:nvPr/>
        </p:nvSpPr>
        <p:spPr>
          <a:xfrm>
            <a:off x="5143500" y="10471309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1"/>
                </a:lnTo>
                <a:lnTo>
                  <a:pt x="0" y="32446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5698" y="11336941"/>
            <a:ext cx="4568619" cy="196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7527" y="1946681"/>
            <a:ext cx="8308600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5698" y="11336941"/>
            <a:ext cx="4568619" cy="196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7527" y="1946681"/>
            <a:ext cx="8308600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394178" y="12201292"/>
            <a:ext cx="1164998" cy="1058261"/>
            <a:chOff x="0" y="0"/>
            <a:chExt cx="89478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4780" cy="812800"/>
            </a:xfrm>
            <a:custGeom>
              <a:avLst/>
              <a:gdLst/>
              <a:ahLst/>
              <a:cxnLst/>
              <a:rect l="l" t="t" r="r" b="b"/>
              <a:pathLst>
                <a:path w="894780" h="812800">
                  <a:moveTo>
                    <a:pt x="0" y="0"/>
                  </a:moveTo>
                  <a:lnTo>
                    <a:pt x="894780" y="0"/>
                  </a:lnTo>
                  <a:lnTo>
                    <a:pt x="89478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129" r="-61967"/>
              </a:stretch>
            </a:blipFill>
          </p:spPr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3716000"/>
          </a:xfrm>
          <a:custGeom>
            <a:avLst/>
            <a:gdLst/>
            <a:ahLst/>
            <a:cxnLst/>
            <a:rect l="l" t="t" r="r" b="b"/>
            <a:pathLst>
              <a:path w="10287000" h="13716000">
                <a:moveTo>
                  <a:pt x="0" y="0"/>
                </a:moveTo>
                <a:lnTo>
                  <a:pt x="10287000" y="0"/>
                </a:lnTo>
                <a:lnTo>
                  <a:pt x="10287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5698" y="11336941"/>
            <a:ext cx="4568619" cy="196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0"/>
              </a:lnSpc>
            </a:pP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with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3000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across Europe. </a:t>
            </a:r>
            <a:r>
              <a:rPr lang="en-US" sz="300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Don’t miss yours!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7527" y="1946681"/>
            <a:ext cx="8308600" cy="6296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746"/>
              </a:lnSpc>
            </a:pP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 </a:t>
            </a:r>
            <a:r>
              <a:rPr lang="en-US" sz="14250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 Job Days</a:t>
            </a:r>
            <a:r>
              <a:rPr lang="en-US" sz="14250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5" name="Freeform 5"/>
          <p:cNvSpPr/>
          <p:nvPr/>
        </p:nvSpPr>
        <p:spPr>
          <a:xfrm>
            <a:off x="5153025" y="10471309"/>
            <a:ext cx="5143500" cy="3244691"/>
          </a:xfrm>
          <a:custGeom>
            <a:avLst/>
            <a:gdLst/>
            <a:ahLst/>
            <a:cxnLst/>
            <a:rect l="l" t="t" r="r" b="b"/>
            <a:pathLst>
              <a:path w="5143500" h="3244691">
                <a:moveTo>
                  <a:pt x="0" y="0"/>
                </a:moveTo>
                <a:lnTo>
                  <a:pt x="5143500" y="0"/>
                </a:lnTo>
                <a:lnTo>
                  <a:pt x="5143500" y="3244691"/>
                </a:lnTo>
                <a:lnTo>
                  <a:pt x="0" y="32446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st xmlns="76a4311c-36e5-4bdf-8035-546955da2d0d" xsi:nil="true"/>
    <TaxCatchAll xmlns="b3df69f0-6fe2-4e81-b246-f13eeb5ac435" xsi:nil="true"/>
    <SuitableforChatbot xmlns="76a4311c-36e5-4bdf-8035-546955da2d0d">false</SuitableforChatbot>
    <lcf76f155ced4ddcb4097134ff3c332f xmlns="76a4311c-36e5-4bdf-8035-546955da2d0d">
      <Terms xmlns="http://schemas.microsoft.com/office/infopath/2007/PartnerControls"/>
    </lcf76f155ced4ddcb4097134ff3c332f>
    <Status xmlns="76a4311c-36e5-4bdf-8035-546955da2d0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4FAD6C28EA7049A7323D46FB53066A" ma:contentTypeVersion="23" ma:contentTypeDescription="Create a new document." ma:contentTypeScope="" ma:versionID="bfa73bc37d5e307f51f2a08d2fc6c8ea">
  <xsd:schema xmlns:xsd="http://www.w3.org/2001/XMLSchema" xmlns:xs="http://www.w3.org/2001/XMLSchema" xmlns:p="http://schemas.microsoft.com/office/2006/metadata/properties" xmlns:ns2="76a4311c-36e5-4bdf-8035-546955da2d0d" xmlns:ns3="b3df69f0-6fe2-4e81-b246-f13eeb5ac435" targetNamespace="http://schemas.microsoft.com/office/2006/metadata/properties" ma:root="true" ma:fieldsID="2ada22a764944b1b834584f7d0f6b07d" ns2:_="" ns3:_="">
    <xsd:import namespace="76a4311c-36e5-4bdf-8035-546955da2d0d"/>
    <xsd:import namespace="b3df69f0-6fe2-4e81-b246-f13eeb5ac4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test" minOccurs="0"/>
                <xsd:element ref="ns2:MediaServiceObjectDetectorVersions" minOccurs="0"/>
                <xsd:element ref="ns2:SuitableforChatbot" minOccurs="0"/>
                <xsd:element ref="ns2:MediaServiceSearchProperties" minOccurs="0"/>
                <xsd:element ref="ns2:Statu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a4311c-36e5-4bdf-8035-546955da2d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202265c-6447-4a5d-9cd5-5f595928d7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test" ma:index="24" nillable="true" ma:displayName="test" ma:format="Thumbnail" ma:internalName="test">
      <xsd:simpleType>
        <xsd:restriction base="dms:Unknown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SuitableforChatbot" ma:index="26" nillable="true" ma:displayName="Suitable for Chatbot" ma:default="0" ma:description="Mark &quot;Yes&quot; those documents / folders that are suitable for ingesting by Chatbot" ma:format="Dropdown" ma:internalName="SuitableforChatbot">
      <xsd:simpleType>
        <xsd:restriction base="dms:Boolean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Status" ma:index="28" nillable="true" ma:displayName="Status" ma:format="Dropdown" ma:internalName="Status">
      <xsd:simpleType>
        <xsd:restriction base="dms:Text">
          <xsd:maxLength value="255"/>
        </xsd:restriction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df69f0-6fe2-4e81-b246-f13eeb5ac43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0da933b-033e-4357-8ec5-30399d05c04b}" ma:internalName="TaxCatchAll" ma:showField="CatchAllData" ma:web="b3df69f0-6fe2-4e81-b246-f13eeb5ac4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C918FE4-5FED-4F10-9695-522D66C832D0}">
  <ds:schemaRefs>
    <ds:schemaRef ds:uri="http://schemas.microsoft.com/office/2006/metadata/properties"/>
    <ds:schemaRef ds:uri="http://schemas.microsoft.com/office/infopath/2007/PartnerControls"/>
    <ds:schemaRef ds:uri="76a4311c-36e5-4bdf-8035-546955da2d0d"/>
    <ds:schemaRef ds:uri="b3df69f0-6fe2-4e81-b246-f13eeb5ac435"/>
  </ds:schemaRefs>
</ds:datastoreItem>
</file>

<file path=customXml/itemProps2.xml><?xml version="1.0" encoding="utf-8"?>
<ds:datastoreItem xmlns:ds="http://schemas.openxmlformats.org/officeDocument/2006/customXml" ds:itemID="{84AB72A7-AEDC-4A2D-8311-77FF69BFE8E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DCFCC34-E67D-4170-ACE5-840A8D0B11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6a4311c-36e5-4bdf-8035-546955da2d0d"/>
    <ds:schemaRef ds:uri="b3df69f0-6fe2-4e81-b246-f13eeb5ac4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Portrait template - Instagram Post – Join the European Job Days (EJD) campaign</dc:title>
  <cp:revision>2</cp:revision>
  <dcterms:created xsi:type="dcterms:W3CDTF">2006-08-16T00:00:00Z</dcterms:created>
  <dcterms:modified xsi:type="dcterms:W3CDTF">2026-03-31T08:53:52Z</dcterms:modified>
  <dc:identifier>DAHEaOVTzBM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0x010100384FAD6C28EA7049A7323D46FB53066A</vt:lpwstr>
  </property>
  <property fmtid="{D5CDD505-2E9C-101B-9397-08002B2CF9AE}" pid="3" name="MSIP_Label_97faf9b3-8544-4673-a81e-7c09d1b6a98f_Enabled">
    <vt:lpwstr>True</vt:lpwstr>
  </property>
  <property fmtid="{D5CDD505-2E9C-101B-9397-08002B2CF9AE}" pid="4" name="MSIP_Label_97faf9b3-8544-4673-a81e-7c09d1b6a98f_SiteId">
    <vt:lpwstr>ba8252eb-da41-4a26-8f37-3320ef9a2285</vt:lpwstr>
  </property>
  <property fmtid="{D5CDD505-2E9C-101B-9397-08002B2CF9AE}" pid="5" name="MSIP_Label_97faf9b3-8544-4673-a81e-7c09d1b6a98f_SetDate">
    <vt:lpwstr>2026-03-30T19:09:06Z</vt:lpwstr>
  </property>
  <property fmtid="{D5CDD505-2E9C-101B-9397-08002B2CF9AE}" pid="6" name="MSIP_Label_97faf9b3-8544-4673-a81e-7c09d1b6a98f_Name">
    <vt:lpwstr>SNC \ SENSITIVE NON-CLASSIFIED</vt:lpwstr>
  </property>
  <property fmtid="{D5CDD505-2E9C-101B-9397-08002B2CF9AE}" pid="7" name="MSIP_Label_97faf9b3-8544-4673-a81e-7c09d1b6a98f_ActionId">
    <vt:lpwstr>b724d844-7d28-4af5-8e92-64a97826fe96</vt:lpwstr>
  </property>
  <property fmtid="{D5CDD505-2E9C-101B-9397-08002B2CF9AE}" pid="8" name="MSIP_Label_97faf9b3-8544-4673-a81e-7c09d1b6a98f_Removed">
    <vt:lpwstr>False</vt:lpwstr>
  </property>
  <property fmtid="{D5CDD505-2E9C-101B-9397-08002B2CF9AE}" pid="9" name="MSIP_Label_97faf9b3-8544-4673-a81e-7c09d1b6a98f_Parent">
    <vt:lpwstr>765fe110-df17-4f84-aba8-715113595357</vt:lpwstr>
  </property>
  <property fmtid="{D5CDD505-2E9C-101B-9397-08002B2CF9AE}" pid="10" name="MSIP_Label_97faf9b3-8544-4673-a81e-7c09d1b6a98f_Extended_MSFT_Method">
    <vt:lpwstr>Standard</vt:lpwstr>
  </property>
  <property fmtid="{D5CDD505-2E9C-101B-9397-08002B2CF9AE}" pid="11" name="MSIP_Label_765fe110-df17-4f84-aba8-715113595357_Enabled">
    <vt:lpwstr>True</vt:lpwstr>
  </property>
  <property fmtid="{D5CDD505-2E9C-101B-9397-08002B2CF9AE}" pid="12" name="MSIP_Label_765fe110-df17-4f84-aba8-715113595357_SiteId">
    <vt:lpwstr>ba8252eb-da41-4a26-8f37-3320ef9a2285</vt:lpwstr>
  </property>
  <property fmtid="{D5CDD505-2E9C-101B-9397-08002B2CF9AE}" pid="13" name="MSIP_Label_765fe110-df17-4f84-aba8-715113595357_SetDate">
    <vt:lpwstr>2026-03-30T19:09:06Z</vt:lpwstr>
  </property>
  <property fmtid="{D5CDD505-2E9C-101B-9397-08002B2CF9AE}" pid="14" name="MSIP_Label_765fe110-df17-4f84-aba8-715113595357_Name">
    <vt:lpwstr>SNC</vt:lpwstr>
  </property>
  <property fmtid="{D5CDD505-2E9C-101B-9397-08002B2CF9AE}" pid="15" name="MSIP_Label_765fe110-df17-4f84-aba8-715113595357_ActionId">
    <vt:lpwstr>7168ff40-97c9-4e7b-a489-01289d7ca7e0</vt:lpwstr>
  </property>
  <property fmtid="{D5CDD505-2E9C-101B-9397-08002B2CF9AE}" pid="16" name="MSIP_Label_765fe110-df17-4f84-aba8-715113595357_Extended_MSFT_Method">
    <vt:lpwstr>Standard</vt:lpwstr>
  </property>
  <property fmtid="{D5CDD505-2E9C-101B-9397-08002B2CF9AE}" pid="17" name="Sensitivity">
    <vt:lpwstr>SNC \ SENSITIVE NON-CLASSIFIED SNC</vt:lpwstr>
  </property>
</Properties>
</file>