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4" r:id="rId1"/>
  </p:sldMasterIdLst>
  <p:sldIdLst>
    <p:sldId id="256" r:id="rId2"/>
  </p:sldIdLst>
  <p:sldSz cx="15243175" cy="79565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D286"/>
    <a:srgbClr val="FFE902"/>
    <a:srgbClr val="081259"/>
    <a:srgbClr val="C75ADB"/>
    <a:srgbClr val="F88E00"/>
    <a:srgbClr val="006AFF"/>
    <a:srgbClr val="FC58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21898"/>
    <p:restoredTop sz="94660"/>
  </p:normalViewPr>
  <p:slideViewPr>
    <p:cSldViewPr snapToGrid="0">
      <p:cViewPr varScale="1">
        <p:scale>
          <a:sx n="94" d="100"/>
          <a:sy n="94" d="100"/>
        </p:scale>
        <p:origin x="248" y="5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magine 2">
            <a:extLst>
              <a:ext uri="{FF2B5EF4-FFF2-40B4-BE49-F238E27FC236}">
                <a16:creationId xmlns:a16="http://schemas.microsoft.com/office/drawing/2014/main" id="{D4A11520-E4C7-E64C-A7A0-04E51666DB8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 r="39264"/>
          <a:stretch>
            <a:fillRect/>
          </a:stretch>
        </p:blipFill>
        <p:spPr>
          <a:xfrm>
            <a:off x="13160188" y="5941650"/>
            <a:ext cx="2082987" cy="20173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777739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LA + E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magine 6">
            <a:extLst>
              <a:ext uri="{FF2B5EF4-FFF2-40B4-BE49-F238E27FC236}">
                <a16:creationId xmlns:a16="http://schemas.microsoft.com/office/drawing/2014/main" id="{FB7342E3-ED1C-29BB-144F-E5674BDC43DD}"/>
              </a:ext>
            </a:extLst>
          </p:cNvPr>
          <p:cNvPicPr>
            <a:picLocks noGrp="1" noRot="1" noChangeAspect="1" noMove="1" noResize="1" noEditPoints="1" noAdjustHandles="1" noChangeArrowheads="1" noChangeShapeType="1" noCrop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9464675" y="5340350"/>
            <a:ext cx="5778500" cy="2616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688610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-branded log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Immagine 9">
            <a:extLst>
              <a:ext uri="{FF2B5EF4-FFF2-40B4-BE49-F238E27FC236}">
                <a16:creationId xmlns:a16="http://schemas.microsoft.com/office/drawing/2014/main" id="{C8C9D05E-6EB7-D53E-176B-CE058520162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10073861" y="5403850"/>
            <a:ext cx="4914900" cy="2552700"/>
          </a:xfrm>
          <a:prstGeom prst="rect">
            <a:avLst/>
          </a:prstGeom>
        </p:spPr>
      </p:pic>
      <p:sp>
        <p:nvSpPr>
          <p:cNvPr id="11" name="Segnaposto immagine 5">
            <a:extLst>
              <a:ext uri="{FF2B5EF4-FFF2-40B4-BE49-F238E27FC236}">
                <a16:creationId xmlns:a16="http://schemas.microsoft.com/office/drawing/2014/main" id="{EC7F4BD8-C3F8-F929-BE0F-78937E682803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1206848" y="6392985"/>
            <a:ext cx="1325824" cy="122919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00"/>
            </a:lvl1pPr>
          </a:lstStyle>
          <a:p>
            <a:r>
              <a:rPr lang="it-IT" dirty="0"/>
              <a:t>Partner logo</a:t>
            </a:r>
          </a:p>
        </p:txBody>
      </p:sp>
    </p:spTree>
    <p:extLst>
      <p:ext uri="{BB962C8B-B14F-4D97-AF65-F5344CB8AC3E}">
        <p14:creationId xmlns:p14="http://schemas.microsoft.com/office/powerpoint/2010/main" val="844481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emf"/><Relationship Id="rId5" Type="http://schemas.openxmlformats.org/officeDocument/2006/relationships/image" Target="../media/image1.emf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ttangolo 24">
            <a:extLst>
              <a:ext uri="{FF2B5EF4-FFF2-40B4-BE49-F238E27FC236}">
                <a16:creationId xmlns:a16="http://schemas.microsoft.com/office/drawing/2014/main" id="{53C2925D-858C-1404-8565-7A4D7DE87F72}"/>
              </a:ext>
            </a:extLst>
          </p:cNvPr>
          <p:cNvSpPr>
            <a:spLocks/>
          </p:cNvSpPr>
          <p:nvPr userDrawn="1"/>
        </p:nvSpPr>
        <p:spPr>
          <a:xfrm>
            <a:off x="0" y="1"/>
            <a:ext cx="15243175" cy="7956550"/>
          </a:xfrm>
          <a:prstGeom prst="rect">
            <a:avLst/>
          </a:prstGeom>
          <a:solidFill>
            <a:srgbClr val="006AFF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pic>
        <p:nvPicPr>
          <p:cNvPr id="15" name="Immagine 14">
            <a:extLst>
              <a:ext uri="{FF2B5EF4-FFF2-40B4-BE49-F238E27FC236}">
                <a16:creationId xmlns:a16="http://schemas.microsoft.com/office/drawing/2014/main" id="{074D711D-DFE5-113C-E6F7-B8870500A209}"/>
              </a:ext>
            </a:extLst>
          </p:cNvPr>
          <p:cNvPicPr>
            <a:picLocks noChangeAspect="1"/>
          </p:cNvPicPr>
          <p:nvPr userDrawn="1"/>
        </p:nvPicPr>
        <p:blipFill>
          <a:blip r:embed="rId5"/>
          <a:srcRect b="8296"/>
          <a:stretch>
            <a:fillRect/>
          </a:stretch>
        </p:blipFill>
        <p:spPr>
          <a:xfrm>
            <a:off x="0" y="35895"/>
            <a:ext cx="12488779" cy="7920656"/>
          </a:xfrm>
          <a:prstGeom prst="rect">
            <a:avLst/>
          </a:prstGeom>
        </p:spPr>
      </p:pic>
      <p:sp>
        <p:nvSpPr>
          <p:cNvPr id="4" name="CasellaDiTesto 3">
            <a:extLst>
              <a:ext uri="{FF2B5EF4-FFF2-40B4-BE49-F238E27FC236}">
                <a16:creationId xmlns:a16="http://schemas.microsoft.com/office/drawing/2014/main" id="{DF69BD69-4080-1A8C-CECB-1FBCECEA7536}"/>
              </a:ext>
            </a:extLst>
          </p:cNvPr>
          <p:cNvSpPr txBox="1">
            <a:spLocks/>
          </p:cNvSpPr>
          <p:nvPr userDrawn="1"/>
        </p:nvSpPr>
        <p:spPr>
          <a:xfrm>
            <a:off x="678571" y="6488087"/>
            <a:ext cx="877022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6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Find</a:t>
            </a:r>
            <a:r>
              <a:rPr lang="it-IT" sz="3600" b="1" dirty="0">
                <a:solidFill>
                  <a:schemeClr val="bg1"/>
                </a:solidFill>
                <a:latin typeface="Myriad Pro" panose="020B0503030403020204" pitchFamily="34" charset="0"/>
              </a:rPr>
              <a:t> work </a:t>
            </a:r>
            <a:r>
              <a:rPr lang="it-IT" sz="36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#</a:t>
            </a:r>
            <a:r>
              <a:rPr lang="it-IT" sz="36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withEURES</a:t>
            </a:r>
            <a:endParaRPr lang="it-IT" sz="3600" b="1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r>
              <a:rPr lang="it-IT" sz="36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Across</a:t>
            </a:r>
            <a:r>
              <a:rPr lang="it-IT" sz="3600" b="1" dirty="0">
                <a:solidFill>
                  <a:schemeClr val="bg1"/>
                </a:solidFill>
                <a:latin typeface="Myriad Pro" panose="020B0503030403020204" pitchFamily="34" charset="0"/>
              </a:rPr>
              <a:t> Europe. </a:t>
            </a:r>
            <a:r>
              <a:rPr lang="it-IT" sz="36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Endless</a:t>
            </a:r>
            <a:r>
              <a:rPr lang="it-IT" sz="3600" b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36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opportunities</a:t>
            </a:r>
            <a:endParaRPr lang="it-IT" sz="3600" b="0" i="1" dirty="0">
              <a:solidFill>
                <a:schemeClr val="bg1"/>
              </a:solidFill>
              <a:latin typeface="Myriad Pro" panose="020B0503030403020204" pitchFamily="34" charset="0"/>
            </a:endParaRPr>
          </a:p>
        </p:txBody>
      </p:sp>
      <p:pic>
        <p:nvPicPr>
          <p:cNvPr id="5" name="Immagine 4">
            <a:extLst>
              <a:ext uri="{FF2B5EF4-FFF2-40B4-BE49-F238E27FC236}">
                <a16:creationId xmlns:a16="http://schemas.microsoft.com/office/drawing/2014/main" id="{792648D7-21E3-9A13-B55F-4B0478AADF0F}"/>
              </a:ext>
            </a:extLst>
          </p:cNvPr>
          <p:cNvPicPr>
            <a:picLocks noChangeAspect="1"/>
          </p:cNvPicPr>
          <p:nvPr userDrawn="1"/>
        </p:nvPicPr>
        <p:blipFill>
          <a:blip r:embed="rId6"/>
          <a:srcRect t="11225" r="39908" b="15517"/>
          <a:stretch>
            <a:fillRect/>
          </a:stretch>
        </p:blipFill>
        <p:spPr>
          <a:xfrm>
            <a:off x="9202994" y="0"/>
            <a:ext cx="5967234" cy="7956550"/>
          </a:xfrm>
          <a:prstGeom prst="rect">
            <a:avLst/>
          </a:prstGeom>
        </p:spPr>
      </p:pic>
      <p:sp>
        <p:nvSpPr>
          <p:cNvPr id="6" name="CasellaDiTesto 5">
            <a:extLst>
              <a:ext uri="{FF2B5EF4-FFF2-40B4-BE49-F238E27FC236}">
                <a16:creationId xmlns:a16="http://schemas.microsoft.com/office/drawing/2014/main" id="{C23568EF-1B34-1735-A1CE-D50FC08E9AE2}"/>
              </a:ext>
            </a:extLst>
          </p:cNvPr>
          <p:cNvSpPr txBox="1">
            <a:spLocks/>
          </p:cNvSpPr>
          <p:nvPr userDrawn="1"/>
        </p:nvSpPr>
        <p:spPr>
          <a:xfrm>
            <a:off x="678571" y="268134"/>
            <a:ext cx="11699948" cy="57349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1000"/>
              </a:lnSpc>
            </a:pPr>
            <a:r>
              <a:rPr lang="it-IT" sz="9600" b="0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Lorem</a:t>
            </a:r>
            <a:r>
              <a:rPr lang="it-IT" sz="9600" b="0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 </a:t>
            </a:r>
            <a:r>
              <a:rPr lang="it-IT" sz="9600" b="1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ipsum</a:t>
            </a:r>
            <a:r>
              <a:rPr lang="it-IT" sz="9600" b="1" i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 </a:t>
            </a:r>
          </a:p>
          <a:p>
            <a:pPr>
              <a:lnSpc>
                <a:spcPts val="11000"/>
              </a:lnSpc>
            </a:pPr>
            <a:r>
              <a:rPr lang="it-IT" sz="9600" b="1" i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dolor </a:t>
            </a:r>
            <a:r>
              <a:rPr lang="it-IT" sz="9600" b="1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sit</a:t>
            </a:r>
            <a:endParaRPr lang="it-IT" sz="9600" b="1" i="1" dirty="0">
              <a:solidFill>
                <a:schemeClr val="bg1"/>
              </a:solidFill>
              <a:effectLst>
                <a:outerShdw blurRad="864063" dist="50800" dir="5400000" algn="ctr" rotWithShape="0">
                  <a:srgbClr val="000000">
                    <a:alpha val="43137"/>
                  </a:srgbClr>
                </a:outerShdw>
              </a:effectLst>
              <a:latin typeface="Myriad Pro" panose="020B0503030403020204" pitchFamily="34" charset="0"/>
            </a:endParaRPr>
          </a:p>
          <a:p>
            <a:pPr>
              <a:lnSpc>
                <a:spcPts val="11000"/>
              </a:lnSpc>
            </a:pPr>
            <a:r>
              <a:rPr lang="it-IT" sz="9600" b="1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amet</a:t>
            </a:r>
            <a:r>
              <a:rPr lang="it-IT" sz="9600" b="1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,</a:t>
            </a:r>
            <a:r>
              <a:rPr lang="it-IT" sz="9600" b="0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 </a:t>
            </a:r>
            <a:r>
              <a:rPr lang="it-IT" sz="9600" b="0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consectetur</a:t>
            </a:r>
            <a:endParaRPr lang="it-IT" sz="9600" b="0" i="1" dirty="0">
              <a:solidFill>
                <a:schemeClr val="bg1"/>
              </a:solidFill>
              <a:effectLst>
                <a:outerShdw blurRad="864063" dist="50800" dir="5400000" algn="ctr" rotWithShape="0">
                  <a:srgbClr val="000000">
                    <a:alpha val="43137"/>
                  </a:srgbClr>
                </a:outerShdw>
              </a:effectLst>
              <a:latin typeface="Myriad Pro" panose="020B0503030403020204" pitchFamily="34" charset="0"/>
            </a:endParaRPr>
          </a:p>
          <a:p>
            <a:pPr>
              <a:lnSpc>
                <a:spcPts val="11000"/>
              </a:lnSpc>
            </a:pPr>
            <a:r>
              <a:rPr lang="it-IT" sz="9600" b="0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adipiscing</a:t>
            </a:r>
            <a:r>
              <a:rPr lang="it-IT" sz="9600" b="0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 </a:t>
            </a:r>
            <a:r>
              <a:rPr lang="it-IT" sz="9600" b="0" i="1" dirty="0" err="1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elit</a:t>
            </a:r>
            <a:r>
              <a:rPr lang="it-IT" sz="9600" b="0" i="1" dirty="0">
                <a:solidFill>
                  <a:schemeClr val="bg1"/>
                </a:solidFill>
                <a:effectLst>
                  <a:outerShdw blurRad="864063" dist="50800" dir="5400000" algn="ctr" rotWithShape="0">
                    <a:srgbClr val="000000">
                      <a:alpha val="43137"/>
                    </a:srgbClr>
                  </a:outerShdw>
                </a:effectLst>
                <a:latin typeface="Myriad Pro" panose="020B0503030403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573205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76" r:id="rId3"/>
  </p:sldLayoutIdLst>
  <p:txStyles>
    <p:titleStyle>
      <a:lvl1pPr algn="l" defTabSz="1060887" rtl="0" eaLnBrk="1" latinLnBrk="0" hangingPunct="1">
        <a:lnSpc>
          <a:spcPct val="90000"/>
        </a:lnSpc>
        <a:spcBef>
          <a:spcPct val="0"/>
        </a:spcBef>
        <a:buNone/>
        <a:defRPr sz="51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65222" indent="-265222" algn="l" defTabSz="1060887" rtl="0" eaLnBrk="1" latinLnBrk="0" hangingPunct="1">
        <a:lnSpc>
          <a:spcPct val="90000"/>
        </a:lnSpc>
        <a:spcBef>
          <a:spcPts val="1160"/>
        </a:spcBef>
        <a:buFont typeface="Arial" panose="020B0604020202020204" pitchFamily="34" charset="0"/>
        <a:buChar char="•"/>
        <a:defRPr sz="3249" kern="1200">
          <a:solidFill>
            <a:schemeClr val="tx1"/>
          </a:solidFill>
          <a:latin typeface="+mn-lt"/>
          <a:ea typeface="+mn-ea"/>
          <a:cs typeface="+mn-cs"/>
        </a:defRPr>
      </a:lvl1pPr>
      <a:lvl2pPr marL="795665" indent="-265222" algn="l" defTabSz="1060887" rtl="0" eaLnBrk="1" latinLnBrk="0" hangingPunct="1">
        <a:lnSpc>
          <a:spcPct val="90000"/>
        </a:lnSpc>
        <a:spcBef>
          <a:spcPts val="580"/>
        </a:spcBef>
        <a:buFont typeface="Arial" panose="020B0604020202020204" pitchFamily="34" charset="0"/>
        <a:buChar char="•"/>
        <a:defRPr sz="2784" kern="1200">
          <a:solidFill>
            <a:schemeClr val="tx1"/>
          </a:solidFill>
          <a:latin typeface="+mn-lt"/>
          <a:ea typeface="+mn-ea"/>
          <a:cs typeface="+mn-cs"/>
        </a:defRPr>
      </a:lvl2pPr>
      <a:lvl3pPr marL="1326109" indent="-265222" algn="l" defTabSz="1060887" rtl="0" eaLnBrk="1" latinLnBrk="0" hangingPunct="1">
        <a:lnSpc>
          <a:spcPct val="90000"/>
        </a:lnSpc>
        <a:spcBef>
          <a:spcPts val="580"/>
        </a:spcBef>
        <a:buFont typeface="Arial" panose="020B0604020202020204" pitchFamily="34" charset="0"/>
        <a:buChar char="•"/>
        <a:defRPr sz="2320" kern="1200">
          <a:solidFill>
            <a:schemeClr val="tx1"/>
          </a:solidFill>
          <a:latin typeface="+mn-lt"/>
          <a:ea typeface="+mn-ea"/>
          <a:cs typeface="+mn-cs"/>
        </a:defRPr>
      </a:lvl3pPr>
      <a:lvl4pPr marL="1856552" indent="-265222" algn="l" defTabSz="1060887" rtl="0" eaLnBrk="1" latinLnBrk="0" hangingPunct="1">
        <a:lnSpc>
          <a:spcPct val="90000"/>
        </a:lnSpc>
        <a:spcBef>
          <a:spcPts val="580"/>
        </a:spcBef>
        <a:buFont typeface="Arial" panose="020B0604020202020204" pitchFamily="34" charset="0"/>
        <a:buChar char="•"/>
        <a:defRPr sz="2088" kern="1200">
          <a:solidFill>
            <a:schemeClr val="tx1"/>
          </a:solidFill>
          <a:latin typeface="+mn-lt"/>
          <a:ea typeface="+mn-ea"/>
          <a:cs typeface="+mn-cs"/>
        </a:defRPr>
      </a:lvl4pPr>
      <a:lvl5pPr marL="2386995" indent="-265222" algn="l" defTabSz="1060887" rtl="0" eaLnBrk="1" latinLnBrk="0" hangingPunct="1">
        <a:lnSpc>
          <a:spcPct val="90000"/>
        </a:lnSpc>
        <a:spcBef>
          <a:spcPts val="580"/>
        </a:spcBef>
        <a:buFont typeface="Arial" panose="020B0604020202020204" pitchFamily="34" charset="0"/>
        <a:buChar char="•"/>
        <a:defRPr sz="2088" kern="1200">
          <a:solidFill>
            <a:schemeClr val="tx1"/>
          </a:solidFill>
          <a:latin typeface="+mn-lt"/>
          <a:ea typeface="+mn-ea"/>
          <a:cs typeface="+mn-cs"/>
        </a:defRPr>
      </a:lvl5pPr>
      <a:lvl6pPr marL="2917439" indent="-265222" algn="l" defTabSz="1060887" rtl="0" eaLnBrk="1" latinLnBrk="0" hangingPunct="1">
        <a:lnSpc>
          <a:spcPct val="90000"/>
        </a:lnSpc>
        <a:spcBef>
          <a:spcPts val="580"/>
        </a:spcBef>
        <a:buFont typeface="Arial" panose="020B0604020202020204" pitchFamily="34" charset="0"/>
        <a:buChar char="•"/>
        <a:defRPr sz="2088" kern="1200">
          <a:solidFill>
            <a:schemeClr val="tx1"/>
          </a:solidFill>
          <a:latin typeface="+mn-lt"/>
          <a:ea typeface="+mn-ea"/>
          <a:cs typeface="+mn-cs"/>
        </a:defRPr>
      </a:lvl6pPr>
      <a:lvl7pPr marL="3447882" indent="-265222" algn="l" defTabSz="1060887" rtl="0" eaLnBrk="1" latinLnBrk="0" hangingPunct="1">
        <a:lnSpc>
          <a:spcPct val="90000"/>
        </a:lnSpc>
        <a:spcBef>
          <a:spcPts val="580"/>
        </a:spcBef>
        <a:buFont typeface="Arial" panose="020B0604020202020204" pitchFamily="34" charset="0"/>
        <a:buChar char="•"/>
        <a:defRPr sz="2088" kern="1200">
          <a:solidFill>
            <a:schemeClr val="tx1"/>
          </a:solidFill>
          <a:latin typeface="+mn-lt"/>
          <a:ea typeface="+mn-ea"/>
          <a:cs typeface="+mn-cs"/>
        </a:defRPr>
      </a:lvl7pPr>
      <a:lvl8pPr marL="3978326" indent="-265222" algn="l" defTabSz="1060887" rtl="0" eaLnBrk="1" latinLnBrk="0" hangingPunct="1">
        <a:lnSpc>
          <a:spcPct val="90000"/>
        </a:lnSpc>
        <a:spcBef>
          <a:spcPts val="580"/>
        </a:spcBef>
        <a:buFont typeface="Arial" panose="020B0604020202020204" pitchFamily="34" charset="0"/>
        <a:buChar char="•"/>
        <a:defRPr sz="2088" kern="1200">
          <a:solidFill>
            <a:schemeClr val="tx1"/>
          </a:solidFill>
          <a:latin typeface="+mn-lt"/>
          <a:ea typeface="+mn-ea"/>
          <a:cs typeface="+mn-cs"/>
        </a:defRPr>
      </a:lvl8pPr>
      <a:lvl9pPr marL="4508769" indent="-265222" algn="l" defTabSz="1060887" rtl="0" eaLnBrk="1" latinLnBrk="0" hangingPunct="1">
        <a:lnSpc>
          <a:spcPct val="90000"/>
        </a:lnSpc>
        <a:spcBef>
          <a:spcPts val="580"/>
        </a:spcBef>
        <a:buFont typeface="Arial" panose="020B0604020202020204" pitchFamily="34" charset="0"/>
        <a:buChar char="•"/>
        <a:defRPr sz="20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60887" rtl="0" eaLnBrk="1" latinLnBrk="0" hangingPunct="1">
        <a:defRPr sz="2088" kern="1200">
          <a:solidFill>
            <a:schemeClr val="tx1"/>
          </a:solidFill>
          <a:latin typeface="+mn-lt"/>
          <a:ea typeface="+mn-ea"/>
          <a:cs typeface="+mn-cs"/>
        </a:defRPr>
      </a:lvl1pPr>
      <a:lvl2pPr marL="530443" algn="l" defTabSz="1060887" rtl="0" eaLnBrk="1" latinLnBrk="0" hangingPunct="1">
        <a:defRPr sz="2088" kern="1200">
          <a:solidFill>
            <a:schemeClr val="tx1"/>
          </a:solidFill>
          <a:latin typeface="+mn-lt"/>
          <a:ea typeface="+mn-ea"/>
          <a:cs typeface="+mn-cs"/>
        </a:defRPr>
      </a:lvl2pPr>
      <a:lvl3pPr marL="1060887" algn="l" defTabSz="1060887" rtl="0" eaLnBrk="1" latinLnBrk="0" hangingPunct="1">
        <a:defRPr sz="2088" kern="1200">
          <a:solidFill>
            <a:schemeClr val="tx1"/>
          </a:solidFill>
          <a:latin typeface="+mn-lt"/>
          <a:ea typeface="+mn-ea"/>
          <a:cs typeface="+mn-cs"/>
        </a:defRPr>
      </a:lvl3pPr>
      <a:lvl4pPr marL="1591330" algn="l" defTabSz="1060887" rtl="0" eaLnBrk="1" latinLnBrk="0" hangingPunct="1">
        <a:defRPr sz="2088" kern="1200">
          <a:solidFill>
            <a:schemeClr val="tx1"/>
          </a:solidFill>
          <a:latin typeface="+mn-lt"/>
          <a:ea typeface="+mn-ea"/>
          <a:cs typeface="+mn-cs"/>
        </a:defRPr>
      </a:lvl4pPr>
      <a:lvl5pPr marL="2121774" algn="l" defTabSz="1060887" rtl="0" eaLnBrk="1" latinLnBrk="0" hangingPunct="1">
        <a:defRPr sz="2088" kern="1200">
          <a:solidFill>
            <a:schemeClr val="tx1"/>
          </a:solidFill>
          <a:latin typeface="+mn-lt"/>
          <a:ea typeface="+mn-ea"/>
          <a:cs typeface="+mn-cs"/>
        </a:defRPr>
      </a:lvl5pPr>
      <a:lvl6pPr marL="2652217" algn="l" defTabSz="1060887" rtl="0" eaLnBrk="1" latinLnBrk="0" hangingPunct="1">
        <a:defRPr sz="2088" kern="1200">
          <a:solidFill>
            <a:schemeClr val="tx1"/>
          </a:solidFill>
          <a:latin typeface="+mn-lt"/>
          <a:ea typeface="+mn-ea"/>
          <a:cs typeface="+mn-cs"/>
        </a:defRPr>
      </a:lvl6pPr>
      <a:lvl7pPr marL="3182661" algn="l" defTabSz="1060887" rtl="0" eaLnBrk="1" latinLnBrk="0" hangingPunct="1">
        <a:defRPr sz="2088" kern="1200">
          <a:solidFill>
            <a:schemeClr val="tx1"/>
          </a:solidFill>
          <a:latin typeface="+mn-lt"/>
          <a:ea typeface="+mn-ea"/>
          <a:cs typeface="+mn-cs"/>
        </a:defRPr>
      </a:lvl7pPr>
      <a:lvl8pPr marL="3713104" algn="l" defTabSz="1060887" rtl="0" eaLnBrk="1" latinLnBrk="0" hangingPunct="1">
        <a:defRPr sz="2088" kern="1200">
          <a:solidFill>
            <a:schemeClr val="tx1"/>
          </a:solidFill>
          <a:latin typeface="+mn-lt"/>
          <a:ea typeface="+mn-ea"/>
          <a:cs typeface="+mn-cs"/>
        </a:defRPr>
      </a:lvl8pPr>
      <a:lvl9pPr marL="4243548" algn="l" defTabSz="1060887" rtl="0" eaLnBrk="1" latinLnBrk="0" hangingPunct="1">
        <a:defRPr sz="20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70487011"/>
      </p:ext>
    </p:extLst>
  </p:cSld>
  <p:clrMapOvr>
    <a:masterClrMapping/>
  </p:clrMapOvr>
</p:sld>
</file>

<file path=ppt/theme/theme1.xml><?xml version="1.0" encoding="utf-8"?>
<a:theme xmlns:a="http://schemas.openxmlformats.org/drawingml/2006/main" name="Campaign colours - Primary">
  <a:themeElements>
    <a:clrScheme name="Tema di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Tema di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31C1B7AACBFAD84AB4EB0E08C2C0010F" ma:contentTypeVersion="10" ma:contentTypeDescription="Creare un nuovo documento." ma:contentTypeScope="" ma:versionID="ee31225716ed52e844af739775ff9b12">
  <xsd:schema xmlns:xsd="http://www.w3.org/2001/XMLSchema" xmlns:xs="http://www.w3.org/2001/XMLSchema" xmlns:p="http://schemas.microsoft.com/office/2006/metadata/properties" xmlns:ns2="27555fac-5486-4d62-9399-6555d0ab8389" xmlns:ns3="9be67519-87a3-4d4c-910b-01f5f1b932ec" targetNamespace="http://schemas.microsoft.com/office/2006/metadata/properties" ma:root="true" ma:fieldsID="feceaa811daef044f4019e76739e92d8" ns2:_="" ns3:_="">
    <xsd:import namespace="27555fac-5486-4d62-9399-6555d0ab8389"/>
    <xsd:import namespace="9be67519-87a3-4d4c-910b-01f5f1b932e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DateTaken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7555fac-5486-4d62-9399-6555d0ab838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1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Tag immagine" ma:readOnly="false" ma:fieldId="{5cf76f15-5ced-4ddc-b409-7134ff3c332f}" ma:taxonomyMulti="true" ma:sspId="0b2e573c-0596-469c-8a7b-91b90b3670e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be67519-87a3-4d4c-910b-01f5f1b932ec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8a7c6984-2c06-4c3a-910c-261f00941e7b}" ma:internalName="TaxCatchAll" ma:showField="CatchAllData" ma:web="9be67519-87a3-4d4c-910b-01f5f1b932e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27555fac-5486-4d62-9399-6555d0ab8389">
      <Terms xmlns="http://schemas.microsoft.com/office/infopath/2007/PartnerControls"/>
    </lcf76f155ced4ddcb4097134ff3c332f>
    <TaxCatchAll xmlns="9be67519-87a3-4d4c-910b-01f5f1b932ec" xsi:nil="true"/>
  </documentManagement>
</p:properties>
</file>

<file path=customXml/itemProps1.xml><?xml version="1.0" encoding="utf-8"?>
<ds:datastoreItem xmlns:ds="http://schemas.openxmlformats.org/officeDocument/2006/customXml" ds:itemID="{6B76347D-6E29-49EE-BE17-CFDDDAB5A9D6}"/>
</file>

<file path=customXml/itemProps2.xml><?xml version="1.0" encoding="utf-8"?>
<ds:datastoreItem xmlns:ds="http://schemas.openxmlformats.org/officeDocument/2006/customXml" ds:itemID="{1AFE4BC9-5C8C-452D-9CED-10C90FFE38CB}"/>
</file>

<file path=customXml/itemProps3.xml><?xml version="1.0" encoding="utf-8"?>
<ds:datastoreItem xmlns:ds="http://schemas.openxmlformats.org/officeDocument/2006/customXml" ds:itemID="{CEE0A8BE-5ADB-4067-B060-E613642A5285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115</TotalTime>
  <Words>0</Words>
  <Application>Microsoft Macintosh PowerPoint</Application>
  <PresentationFormat>Personalizzato</PresentationFormat>
  <Paragraphs>0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Aptos</vt:lpstr>
      <vt:lpstr>Arial</vt:lpstr>
      <vt:lpstr>Myriad Pro</vt:lpstr>
      <vt:lpstr>Campaign colours - Primary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POMILIO 7</dc:creator>
  <cp:lastModifiedBy>POMILIO 7</cp:lastModifiedBy>
  <cp:revision>12</cp:revision>
  <dcterms:created xsi:type="dcterms:W3CDTF">2025-10-26T22:45:07Z</dcterms:created>
  <dcterms:modified xsi:type="dcterms:W3CDTF">2025-10-27T16:06:27Z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0x01010031C1B7AACBFAD84AB4EB0E08C2C0010F</vt:lpwstr>
  </property>
</Properties>
</file>

<file path=docProps/thumbnail.jpeg>
</file>