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4"/>
  </p:sldMasterIdLst>
  <p:sldIdLst>
    <p:sldId id="256" r:id="rId5"/>
  </p:sldIdLst>
  <p:sldSz cx="13716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B62D6"/>
    <a:srgbClr val="FFE800"/>
    <a:srgbClr val="EA9334"/>
    <a:srgbClr val="00D287"/>
    <a:srgbClr val="0068FF"/>
    <a:srgbClr val="081259"/>
    <a:srgbClr val="FC58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24519"/>
    <p:restoredTop sz="94730"/>
  </p:normalViewPr>
  <p:slideViewPr>
    <p:cSldViewPr snapToGrid="0">
      <p:cViewPr>
        <p:scale>
          <a:sx n="50" d="100"/>
          <a:sy n="50" d="100"/>
        </p:scale>
        <p:origin x="2124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magine 1">
            <a:extLst>
              <a:ext uri="{FF2B5EF4-FFF2-40B4-BE49-F238E27FC236}">
                <a16:creationId xmlns:a16="http://schemas.microsoft.com/office/drawing/2014/main" id="{912E6580-0E73-47DB-D1FA-DB6D23ACF168}"/>
              </a:ext>
            </a:extLst>
          </p:cNvPr>
          <p:cNvPicPr/>
          <p:nvPr userDrawn="1"/>
        </p:nvPicPr>
        <p:blipFill>
          <a:blip r:embed="rId2"/>
          <a:stretch>
            <a:fillRect/>
          </a:stretch>
        </p:blipFill>
        <p:spPr>
          <a:xfrm>
            <a:off x="10909295" y="10883900"/>
            <a:ext cx="2806700" cy="2832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4598006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4320" userDrawn="1">
          <p15:clr>
            <a:srgbClr val="FBAE40"/>
          </p15:clr>
        </p15:guide>
        <p15:guide id="2" pos="4320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LA + E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magine 1">
            <a:extLst>
              <a:ext uri="{FF2B5EF4-FFF2-40B4-BE49-F238E27FC236}">
                <a16:creationId xmlns:a16="http://schemas.microsoft.com/office/drawing/2014/main" id="{48900D78-A22A-333F-E739-EDF9D73905F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9004880" y="11176000"/>
            <a:ext cx="4711120" cy="254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8865013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4320" userDrawn="1">
          <p15:clr>
            <a:srgbClr val="FBAE40"/>
          </p15:clr>
        </p15:guide>
        <p15:guide id="2" pos="4320" userDrawn="1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-branded log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magine 3">
            <a:extLst>
              <a:ext uri="{FF2B5EF4-FFF2-40B4-BE49-F238E27FC236}">
                <a16:creationId xmlns:a16="http://schemas.microsoft.com/office/drawing/2014/main" id="{C1E762FC-A9B1-1CF6-A541-7948D4F9158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9067800" y="10706100"/>
            <a:ext cx="4648200" cy="3009900"/>
          </a:xfrm>
          <a:prstGeom prst="rect">
            <a:avLst/>
          </a:prstGeom>
        </p:spPr>
      </p:pic>
      <p:sp>
        <p:nvSpPr>
          <p:cNvPr id="5" name="Segnaposto immagine 5">
            <a:extLst>
              <a:ext uri="{FF2B5EF4-FFF2-40B4-BE49-F238E27FC236}">
                <a16:creationId xmlns:a16="http://schemas.microsoft.com/office/drawing/2014/main" id="{78A888FE-51CA-38A9-320F-F75F542C97C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0111154" y="11781685"/>
            <a:ext cx="1512276" cy="137072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00"/>
            </a:lvl1pPr>
          </a:lstStyle>
          <a:p>
            <a:r>
              <a:rPr lang="it-IT" dirty="0"/>
              <a:t>Partner logo</a:t>
            </a:r>
          </a:p>
        </p:txBody>
      </p:sp>
    </p:spTree>
    <p:extLst>
      <p:ext uri="{BB962C8B-B14F-4D97-AF65-F5344CB8AC3E}">
        <p14:creationId xmlns:p14="http://schemas.microsoft.com/office/powerpoint/2010/main" val="674818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emf"/><Relationship Id="rId5" Type="http://schemas.openxmlformats.org/officeDocument/2006/relationships/image" Target="../media/image1.emf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>
            <a:extLst>
              <a:ext uri="{FF2B5EF4-FFF2-40B4-BE49-F238E27FC236}">
                <a16:creationId xmlns:a16="http://schemas.microsoft.com/office/drawing/2014/main" id="{711621D0-88ED-A95F-83E9-EA9E67EA24AE}"/>
              </a:ext>
            </a:extLst>
          </p:cNvPr>
          <p:cNvSpPr>
            <a:spLocks/>
          </p:cNvSpPr>
          <p:nvPr userDrawn="1"/>
        </p:nvSpPr>
        <p:spPr>
          <a:xfrm>
            <a:off x="0" y="0"/>
            <a:ext cx="13716000" cy="13716001"/>
          </a:xfrm>
          <a:prstGeom prst="rect">
            <a:avLst/>
          </a:prstGeom>
          <a:solidFill>
            <a:srgbClr val="0068FF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  <p:sp>
        <p:nvSpPr>
          <p:cNvPr id="4" name="CasellaDiTesto 3">
            <a:extLst>
              <a:ext uri="{FF2B5EF4-FFF2-40B4-BE49-F238E27FC236}">
                <a16:creationId xmlns:a16="http://schemas.microsoft.com/office/drawing/2014/main" id="{5E2A3213-7301-7C50-7601-CE7449BFDE07}"/>
              </a:ext>
            </a:extLst>
          </p:cNvPr>
          <p:cNvSpPr txBox="1"/>
          <p:nvPr userDrawn="1"/>
        </p:nvSpPr>
        <p:spPr>
          <a:xfrm>
            <a:off x="770066" y="9600505"/>
            <a:ext cx="896053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60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Find</a:t>
            </a:r>
            <a:r>
              <a:rPr lang="it-IT" sz="6000" b="1" dirty="0">
                <a:solidFill>
                  <a:schemeClr val="bg1"/>
                </a:solidFill>
                <a:latin typeface="Myriad Pro" panose="020B0503030403020204" pitchFamily="34" charset="0"/>
              </a:rPr>
              <a:t> work</a:t>
            </a:r>
          </a:p>
          <a:p>
            <a:r>
              <a:rPr lang="it-IT" sz="60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#</a:t>
            </a:r>
            <a:r>
              <a:rPr lang="it-IT" sz="6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withEURES</a:t>
            </a:r>
            <a:endParaRPr lang="it-IT" sz="6000" b="1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r>
              <a:rPr lang="it-IT" sz="6000" b="1" i="0" dirty="0" err="1">
                <a:solidFill>
                  <a:schemeClr val="bg1"/>
                </a:solidFill>
                <a:latin typeface="Myriad Pro" panose="020B0503030403020204" pitchFamily="34" charset="0"/>
              </a:rPr>
              <a:t>Across</a:t>
            </a:r>
            <a:r>
              <a:rPr lang="it-IT" sz="6000" b="1" i="0" dirty="0">
                <a:solidFill>
                  <a:schemeClr val="bg1"/>
                </a:solidFill>
                <a:latin typeface="Myriad Pro" panose="020B0503030403020204" pitchFamily="34" charset="0"/>
              </a:rPr>
              <a:t> Europe.</a:t>
            </a:r>
          </a:p>
          <a:p>
            <a:r>
              <a:rPr lang="it-IT" sz="6000" b="1" i="0" dirty="0" err="1">
                <a:solidFill>
                  <a:schemeClr val="bg1"/>
                </a:solidFill>
                <a:latin typeface="Myriad Pro" panose="020B0503030403020204" pitchFamily="34" charset="0"/>
              </a:rPr>
              <a:t>Endless</a:t>
            </a:r>
            <a:r>
              <a:rPr lang="it-IT" sz="6000" b="1" i="0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6000" b="1" i="0" dirty="0" err="1">
                <a:solidFill>
                  <a:schemeClr val="bg1"/>
                </a:solidFill>
                <a:latin typeface="Myriad Pro" panose="020B0503030403020204" pitchFamily="34" charset="0"/>
              </a:rPr>
              <a:t>opportunities</a:t>
            </a:r>
            <a:r>
              <a:rPr lang="it-IT" sz="6000" b="1" i="0" dirty="0">
                <a:solidFill>
                  <a:schemeClr val="bg1"/>
                </a:solidFill>
                <a:latin typeface="Myriad Pro" panose="020B0503030403020204" pitchFamily="34" charset="0"/>
              </a:rPr>
              <a:t>.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08C1B9D5-75D4-725A-D58C-16DB16F9E557}"/>
              </a:ext>
            </a:extLst>
          </p:cNvPr>
          <p:cNvSpPr txBox="1"/>
          <p:nvPr userDrawn="1"/>
        </p:nvSpPr>
        <p:spPr>
          <a:xfrm>
            <a:off x="665480" y="1870854"/>
            <a:ext cx="12908280" cy="67608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3000"/>
              </a:lnSpc>
            </a:pPr>
            <a:r>
              <a:rPr lang="it-IT" sz="12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Lorem</a:t>
            </a:r>
            <a:r>
              <a:rPr lang="it-IT" sz="12000" i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12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ipsum</a:t>
            </a:r>
            <a:r>
              <a:rPr lang="it-IT" sz="120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</a:p>
          <a:p>
            <a:pPr>
              <a:lnSpc>
                <a:spcPts val="13000"/>
              </a:lnSpc>
            </a:pPr>
            <a:r>
              <a:rPr lang="it-IT" sz="120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dolor </a:t>
            </a:r>
            <a:r>
              <a:rPr lang="it-IT" sz="12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sit</a:t>
            </a:r>
            <a:endParaRPr lang="it-IT" sz="12000" b="1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pPr>
              <a:lnSpc>
                <a:spcPts val="13000"/>
              </a:lnSpc>
            </a:pPr>
            <a:r>
              <a:rPr lang="it-IT" sz="12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amet</a:t>
            </a:r>
            <a:r>
              <a:rPr lang="it-IT" sz="12000" i="1" dirty="0">
                <a:solidFill>
                  <a:schemeClr val="bg1"/>
                </a:solidFill>
                <a:latin typeface="Myriad Pro" panose="020B0503030403020204" pitchFamily="34" charset="0"/>
              </a:rPr>
              <a:t>, </a:t>
            </a:r>
            <a:r>
              <a:rPr lang="it-IT" sz="12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consectetur</a:t>
            </a:r>
            <a:endParaRPr lang="it-IT" sz="12000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pPr>
              <a:lnSpc>
                <a:spcPts val="13000"/>
              </a:lnSpc>
            </a:pPr>
            <a:r>
              <a:rPr lang="it-IT" sz="12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adipiscing</a:t>
            </a:r>
            <a:r>
              <a:rPr lang="it-IT" sz="12000" i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12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elit</a:t>
            </a:r>
            <a:r>
              <a:rPr lang="it-IT" sz="12000" i="1" dirty="0">
                <a:solidFill>
                  <a:schemeClr val="bg1"/>
                </a:solidFill>
                <a:latin typeface="Myriad Pro" panose="020B0503030403020204" pitchFamily="34" charset="0"/>
              </a:rPr>
              <a:t>.</a:t>
            </a:r>
          </a:p>
        </p:txBody>
      </p:sp>
      <p:pic>
        <p:nvPicPr>
          <p:cNvPr id="9" name="Immagine 8">
            <a:extLst>
              <a:ext uri="{FF2B5EF4-FFF2-40B4-BE49-F238E27FC236}">
                <a16:creationId xmlns:a16="http://schemas.microsoft.com/office/drawing/2014/main" id="{5297B5D2-E253-8BFC-1F0F-F6AB5B4B250E}"/>
              </a:ext>
            </a:extLst>
          </p:cNvPr>
          <p:cNvPicPr>
            <a:picLocks noChangeAspect="1"/>
          </p:cNvPicPr>
          <p:nvPr userDrawn="1"/>
        </p:nvPicPr>
        <p:blipFill>
          <a:blip r:embed="rId5"/>
          <a:srcRect l="8292" b="42657"/>
          <a:stretch>
            <a:fillRect/>
          </a:stretch>
        </p:blipFill>
        <p:spPr>
          <a:xfrm>
            <a:off x="0" y="8798560"/>
            <a:ext cx="12344400" cy="4917440"/>
          </a:xfrm>
          <a:prstGeom prst="rect">
            <a:avLst/>
          </a:prstGeom>
        </p:spPr>
      </p:pic>
      <p:pic>
        <p:nvPicPr>
          <p:cNvPr id="3" name="Immagine 9">
            <a:extLst>
              <a:ext uri="{FF2B5EF4-FFF2-40B4-BE49-F238E27FC236}">
                <a16:creationId xmlns:a16="http://schemas.microsoft.com/office/drawing/2014/main" id="{731E1297-7D1D-3082-1555-BE2E61120905}"/>
              </a:ext>
            </a:extLst>
          </p:cNvPr>
          <p:cNvPicPr>
            <a:picLocks noChangeAspect="1"/>
          </p:cNvPicPr>
          <p:nvPr userDrawn="1"/>
        </p:nvPicPr>
        <p:blipFill>
          <a:blip r:embed="rId6"/>
          <a:stretch>
            <a:fillRect/>
          </a:stretch>
        </p:blipFill>
        <p:spPr>
          <a:xfrm>
            <a:off x="3544107" y="0"/>
            <a:ext cx="10171893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414593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5" r:id="rId2"/>
    <p:sldLayoutId id="2147483663" r:id="rId3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4320" userDrawn="1">
          <p15:clr>
            <a:srgbClr val="F26B43"/>
          </p15:clr>
        </p15:guide>
        <p15:guide id="2" pos="432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59001672"/>
      </p:ext>
    </p:extLst>
  </p:cSld>
  <p:clrMapOvr>
    <a:masterClrMapping/>
  </p:clrMapOvr>
</p:sld>
</file>

<file path=ppt/theme/theme1.xml><?xml version="1.0" encoding="utf-8"?>
<a:theme xmlns:a="http://schemas.openxmlformats.org/drawingml/2006/main" name="Campaign colours - Primary">
  <a:themeElements>
    <a:clrScheme name="Tema di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Tema di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9be67519-87a3-4d4c-910b-01f5f1b932ec" xsi:nil="true"/>
    <lcf76f155ced4ddcb4097134ff3c332f xmlns="27555fac-5486-4d62-9399-6555d0ab8389">
      <Terms xmlns="http://schemas.microsoft.com/office/infopath/2007/PartnerControls"/>
    </lcf76f155ced4ddcb4097134ff3c332f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31C1B7AACBFAD84AB4EB0E08C2C0010F" ma:contentTypeVersion="10" ma:contentTypeDescription="Creare un nuovo documento." ma:contentTypeScope="" ma:versionID="ee31225716ed52e844af739775ff9b12">
  <xsd:schema xmlns:xsd="http://www.w3.org/2001/XMLSchema" xmlns:xs="http://www.w3.org/2001/XMLSchema" xmlns:p="http://schemas.microsoft.com/office/2006/metadata/properties" xmlns:ns2="27555fac-5486-4d62-9399-6555d0ab8389" xmlns:ns3="9be67519-87a3-4d4c-910b-01f5f1b932ec" targetNamespace="http://schemas.microsoft.com/office/2006/metadata/properties" ma:root="true" ma:fieldsID="feceaa811daef044f4019e76739e92d8" ns2:_="" ns3:_="">
    <xsd:import namespace="27555fac-5486-4d62-9399-6555d0ab8389"/>
    <xsd:import namespace="9be67519-87a3-4d4c-910b-01f5f1b932e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DateTaken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7555fac-5486-4d62-9399-6555d0ab838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1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Tag immagine" ma:readOnly="false" ma:fieldId="{5cf76f15-5ced-4ddc-b409-7134ff3c332f}" ma:taxonomyMulti="true" ma:sspId="0b2e573c-0596-469c-8a7b-91b90b3670e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be67519-87a3-4d4c-910b-01f5f1b932ec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8a7c6984-2c06-4c3a-910c-261f00941e7b}" ma:internalName="TaxCatchAll" ma:showField="CatchAllData" ma:web="9be67519-87a3-4d4c-910b-01f5f1b932e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5005E697-18E4-4A45-8FC8-38C0369B7774}">
  <ds:schemaRefs>
    <ds:schemaRef ds:uri="http://schemas.microsoft.com/office/2006/metadata/properties"/>
    <ds:schemaRef ds:uri="http://schemas.microsoft.com/office/infopath/2007/PartnerControls"/>
    <ds:schemaRef ds:uri="9be67519-87a3-4d4c-910b-01f5f1b932ec"/>
    <ds:schemaRef ds:uri="27555fac-5486-4d62-9399-6555d0ab8389"/>
  </ds:schemaRefs>
</ds:datastoreItem>
</file>

<file path=customXml/itemProps2.xml><?xml version="1.0" encoding="utf-8"?>
<ds:datastoreItem xmlns:ds="http://schemas.openxmlformats.org/officeDocument/2006/customXml" ds:itemID="{22F1A488-8E2D-4D2E-B067-7AF418002471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F2AF68AF-2561-41C0-9893-B243593A6887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Arial</vt:lpstr>
      <vt:lpstr>Myriad Pro</vt:lpstr>
      <vt:lpstr>Campaign colours - Primary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POMILIO 7</dc:creator>
  <cp:lastModifiedBy>Anna LINDGREN</cp:lastModifiedBy>
  <cp:revision>13</cp:revision>
  <dcterms:created xsi:type="dcterms:W3CDTF">2025-10-26T15:15:22Z</dcterms:created>
  <dcterms:modified xsi:type="dcterms:W3CDTF">2025-11-13T15:50:16Z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0x01010031C1B7AACBFAD84AB4EB0E08C2C0010F</vt:lpwstr>
  </property>
  <property fmtid="{D5CDD505-2E9C-101B-9397-08002B2CF9AE}" pid="3" name="MSIP_Label_14a56b3c-c161-417d-8323-6a774e35de8e_Enabled">
    <vt:lpwstr>true</vt:lpwstr>
  </property>
  <property fmtid="{D5CDD505-2E9C-101B-9397-08002B2CF9AE}" pid="4" name="MSIP_Label_14a56b3c-c161-417d-8323-6a774e35de8e_SetDate">
    <vt:lpwstr>2025-11-13T15:50:12Z</vt:lpwstr>
  </property>
  <property fmtid="{D5CDD505-2E9C-101B-9397-08002B2CF9AE}" pid="5" name="MSIP_Label_14a56b3c-c161-417d-8323-6a774e35de8e_Method">
    <vt:lpwstr>Standard</vt:lpwstr>
  </property>
  <property fmtid="{D5CDD505-2E9C-101B-9397-08002B2CF9AE}" pid="6" name="MSIP_Label_14a56b3c-c161-417d-8323-6a774e35de8e_Name">
    <vt:lpwstr>ELA Use</vt:lpwstr>
  </property>
  <property fmtid="{D5CDD505-2E9C-101B-9397-08002B2CF9AE}" pid="7" name="MSIP_Label_14a56b3c-c161-417d-8323-6a774e35de8e_SiteId">
    <vt:lpwstr>ba8252eb-da41-4a26-8f37-3320ef9a2285</vt:lpwstr>
  </property>
  <property fmtid="{D5CDD505-2E9C-101B-9397-08002B2CF9AE}" pid="8" name="MSIP_Label_14a56b3c-c161-417d-8323-6a774e35de8e_ActionId">
    <vt:lpwstr>fca2d404-8fd0-4ae9-acb2-87389592fb55</vt:lpwstr>
  </property>
  <property fmtid="{D5CDD505-2E9C-101B-9397-08002B2CF9AE}" pid="9" name="MSIP_Label_14a56b3c-c161-417d-8323-6a774e35de8e_ContentBits">
    <vt:lpwstr>0</vt:lpwstr>
  </property>
  <property fmtid="{D5CDD505-2E9C-101B-9397-08002B2CF9AE}" pid="10" name="MSIP_Label_14a56b3c-c161-417d-8323-6a774e35de8e_Tag">
    <vt:lpwstr>10, 3, 0, 1</vt:lpwstr>
  </property>
</Properties>
</file>

<file path=docProps/thumbnail.jpeg>
</file>