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4" r:id="rId5"/>
    <p:sldMasterId id="2147483676" r:id="rId6"/>
    <p:sldMasterId id="2147483688" r:id="rId7"/>
    <p:sldMasterId id="2147483700" r:id="rId8"/>
  </p:sldMasterIdLst>
  <p:sldIdLst>
    <p:sldId id="256" r:id="rId9"/>
    <p:sldId id="257" r:id="rId10"/>
    <p:sldId id="258" r:id="rId11"/>
    <p:sldId id="259" r:id="rId12"/>
    <p:sldId id="260" r:id="rId13"/>
  </p:sldIdLst>
  <p:sldSz cx="13716000" cy="17135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02"/>
    <a:srgbClr val="BB62D6"/>
    <a:srgbClr val="081259"/>
    <a:srgbClr val="EA9334"/>
    <a:srgbClr val="04D186"/>
    <a:srgbClr val="0068FF"/>
    <a:srgbClr val="FC58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50"/>
    <p:restoredTop sz="94748"/>
  </p:normalViewPr>
  <p:slideViewPr>
    <p:cSldViewPr snapToGrid="0">
      <p:cViewPr varScale="1">
        <p:scale>
          <a:sx n="47" d="100"/>
          <a:sy n="47" d="100"/>
        </p:scale>
        <p:origin x="265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D348D4D8-074C-1E8C-32C7-A6A3BA61B055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11036" y="14871781"/>
            <a:ext cx="4013200" cy="232410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93BDB22-8AAA-BD23-C283-0013F8F1CCA7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909295" y="14351081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62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397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>
            <a:extLst>
              <a:ext uri="{FF2B5EF4-FFF2-40B4-BE49-F238E27FC236}">
                <a16:creationId xmlns:a16="http://schemas.microsoft.com/office/drawing/2014/main" id="{7ED3D02C-C38C-365E-F8C5-E84FABC4516C}"/>
              </a:ext>
            </a:extLst>
          </p:cNvPr>
          <p:cNvGrpSpPr/>
          <p:nvPr userDrawn="1"/>
        </p:nvGrpSpPr>
        <p:grpSpPr>
          <a:xfrm>
            <a:off x="9711036" y="14339938"/>
            <a:ext cx="4013200" cy="2843243"/>
            <a:chOff x="9711036" y="10895624"/>
            <a:chExt cx="4013200" cy="2843243"/>
          </a:xfrm>
        </p:grpSpPr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26E924AA-29F7-3E13-3F9A-7E6DA3492D7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711036" y="11414767"/>
              <a:ext cx="4013200" cy="2324100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36172388-7FE3-9EA3-3B06-DCD30C7ACC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0909295" y="10895624"/>
              <a:ext cx="2806700" cy="283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542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D098825-8102-54B2-A366-4C29F00659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4185064"/>
            <a:ext cx="3771900" cy="30226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24DC9F8-3ED2-7290-11BE-9B53662998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4146964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3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9462D9F-E9C5-B9B5-0B3A-93C7DE6C0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5466427"/>
            <a:ext cx="5448300" cy="17653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A23317A-20AB-A699-5613-C22896676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4171027"/>
            <a:ext cx="4648200" cy="3009900"/>
          </a:xfrm>
          <a:prstGeom prst="rect">
            <a:avLst/>
          </a:prstGeom>
        </p:spPr>
      </p:pic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4298F050-3C4B-B653-D684-4DD26E1C1C1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111154" y="15246612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80114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FAD0B6B-FF37-36B9-D165-288474A4C3BD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11036" y="14859081"/>
            <a:ext cx="4013200" cy="23241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F9C42BB-5EDC-32E5-7729-A8C82FD719F8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909295" y="14351081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12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397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2D1AF30F-6CDF-B887-541A-4F95A890153E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944100" y="14185064"/>
            <a:ext cx="3771900" cy="30226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CA61422-5D2A-BF75-2A44-59CC711F84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4146964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85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A30580C2-3C46-A8D5-FB52-94AEA6AB8A1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5466427"/>
            <a:ext cx="5448300" cy="17653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DD0DA5B-63DD-518F-A3B6-6919170220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4221827"/>
            <a:ext cx="4648200" cy="3009900"/>
          </a:xfrm>
          <a:prstGeom prst="rect">
            <a:avLst/>
          </a:prstGeom>
        </p:spPr>
      </p:pic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733ED50A-2240-1837-7469-C1C29EAB92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111154" y="15297412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4077075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ACA29515-DE66-B95C-F9FA-B38117D3B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39100" y="14146964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33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8E37D98-D046-9D3E-E2D0-3E232ADBDB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698" y="15466427"/>
            <a:ext cx="5448300" cy="17653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EDA5C0C-2377-DD93-306F-262D1745C5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4176375"/>
            <a:ext cx="4648200" cy="3009900"/>
          </a:xfrm>
          <a:prstGeom prst="rect">
            <a:avLst/>
          </a:prstGeom>
        </p:spPr>
      </p:pic>
      <p:sp>
        <p:nvSpPr>
          <p:cNvPr id="5" name="Segnaposto immagine 5">
            <a:extLst>
              <a:ext uri="{FF2B5EF4-FFF2-40B4-BE49-F238E27FC236}">
                <a16:creationId xmlns:a16="http://schemas.microsoft.com/office/drawing/2014/main" id="{2677D4D4-A3E1-E10C-EEDA-F8D813ABE7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11154" y="15251960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47427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EDA853B-3387-E76B-13C8-256E562908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1036" y="14859081"/>
            <a:ext cx="4013200" cy="23241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74EC9B9-07EE-C962-8A93-8368C7D75C1C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909295" y="14351081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308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397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B311F0EB-D099-20D8-5D65-F640D69EA0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4100" y="14185064"/>
            <a:ext cx="3771900" cy="30226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956321FE-4077-5C5D-5160-8CC2A0211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9100" y="14146964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68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7A1EF4E-C057-CC84-156B-BE56FC2B81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67700" y="15420975"/>
            <a:ext cx="5448300" cy="17653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A54C613-BF35-A8CD-7F3C-3A151CA380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7800" y="14176375"/>
            <a:ext cx="4648200" cy="3009900"/>
          </a:xfrm>
          <a:prstGeom prst="rect">
            <a:avLst/>
          </a:prstGeom>
        </p:spPr>
      </p:pic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DF29ED94-02BE-22B8-C057-79FC3BD2D08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111154" y="15251960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221284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C81CE85-7880-E309-6BEC-E28D9C703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02795" y="14859081"/>
            <a:ext cx="4013200" cy="23241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EF58208-50EC-96BA-F6A3-E1D350CC490D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10909295" y="14351081"/>
            <a:ext cx="28067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925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A7E7167-1EC8-CBA7-39D6-66AF5818EB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39100" y="14146964"/>
            <a:ext cx="56769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5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282A6BCE-F4B0-9003-2C4A-214ACA2831E3}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8267700" y="15420975"/>
            <a:ext cx="5448300" cy="17653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34E446A-2C0F-93C3-3BDC-2D5351D0DA07}"/>
              </a:ext>
            </a:extLst>
          </p:cNvPr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9067800" y="14176375"/>
            <a:ext cx="4648200" cy="3009900"/>
          </a:xfrm>
          <a:prstGeom prst="rect">
            <a:avLst/>
          </a:prstGeom>
        </p:spPr>
      </p:pic>
      <p:sp>
        <p:nvSpPr>
          <p:cNvPr id="12" name="Segnaposto immagine 5">
            <a:extLst>
              <a:ext uri="{FF2B5EF4-FFF2-40B4-BE49-F238E27FC236}">
                <a16:creationId xmlns:a16="http://schemas.microsoft.com/office/drawing/2014/main" id="{DAD123BB-EA81-0C59-95A0-D869E9B168F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111154" y="15251960"/>
            <a:ext cx="1512276" cy="137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2795794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 descr="Immagine che contiene Viso umano, persona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81916EC9-B0CD-6B50-7149-DC55ADA4247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-1"/>
            <a:ext cx="13712189" cy="13331295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FE696CB-7B38-5C71-B694-7E392E3CBB6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00D28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2381CEF-0DCE-CC56-92AA-A5CAFEEC9C3E}"/>
              </a:ext>
            </a:extLst>
          </p:cNvPr>
          <p:cNvSpPr/>
          <p:nvPr userDrawn="1"/>
        </p:nvSpPr>
        <p:spPr>
          <a:xfrm rot="21234453">
            <a:off x="3287549" y="2251900"/>
            <a:ext cx="7196207" cy="8231324"/>
          </a:xfrm>
          <a:prstGeom prst="rect">
            <a:avLst/>
          </a:prstGeom>
          <a:noFill/>
          <a:ln w="127000">
            <a:solidFill>
              <a:srgbClr val="FFE8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940392C8-69EC-1D2F-3748-D58DC989496A}"/>
              </a:ext>
            </a:extLst>
          </p:cNvPr>
          <p:cNvSpPr/>
          <p:nvPr userDrawn="1"/>
        </p:nvSpPr>
        <p:spPr>
          <a:xfrm>
            <a:off x="0" y="13331294"/>
            <a:ext cx="13716000" cy="3862849"/>
          </a:xfrm>
          <a:prstGeom prst="rect">
            <a:avLst/>
          </a:prstGeom>
          <a:solidFill>
            <a:srgbClr val="006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3C3AD58-4293-C574-1AB1-2BA769E178CA}"/>
              </a:ext>
            </a:extLst>
          </p:cNvPr>
          <p:cNvSpPr txBox="1"/>
          <p:nvPr userDrawn="1"/>
        </p:nvSpPr>
        <p:spPr>
          <a:xfrm>
            <a:off x="770067" y="13875728"/>
            <a:ext cx="774829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work</a:t>
            </a:r>
          </a:p>
          <a:p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in Europe</a:t>
            </a:r>
            <a:br>
              <a:rPr lang="it-IT" sz="6000" dirty="0"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chemeClr val="bg1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chemeClr val="bg1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0ED4D25-EEA8-471F-7F88-45BFFCB30273}"/>
              </a:ext>
            </a:extLst>
          </p:cNvPr>
          <p:cNvSpPr txBox="1"/>
          <p:nvPr userDrawn="1"/>
        </p:nvSpPr>
        <p:spPr>
          <a:xfrm>
            <a:off x="1475508" y="2295468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26F78CC-84D7-0959-21E2-705C9DC1B651}"/>
              </a:ext>
            </a:extLst>
          </p:cNvPr>
          <p:cNvSpPr txBox="1"/>
          <p:nvPr userDrawn="1"/>
        </p:nvSpPr>
        <p:spPr>
          <a:xfrm>
            <a:off x="-1" y="8072305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</p:spTree>
    <p:extLst>
      <p:ext uri="{BB962C8B-B14F-4D97-AF65-F5344CB8AC3E}">
        <p14:creationId xmlns:p14="http://schemas.microsoft.com/office/powerpoint/2010/main" val="79385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397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persona, Viso umano, vestiti, computer&#10;&#10;Il contenuto generato dall'IA potrebbe non essere corretto.">
            <a:extLst>
              <a:ext uri="{FF2B5EF4-FFF2-40B4-BE49-F238E27FC236}">
                <a16:creationId xmlns:a16="http://schemas.microsoft.com/office/drawing/2014/main" id="{E9D53E48-C22F-920A-8843-9F91CD0DAF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" y="-3706"/>
            <a:ext cx="13716000" cy="1333500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FD172793-990A-0ABF-DEED-7FD2038CF77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FC5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A7F59923-4A89-7D77-5F71-70F68F077F2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287549" y="2251900"/>
            <a:ext cx="7196207" cy="8231324"/>
          </a:xfrm>
          <a:prstGeom prst="rect">
            <a:avLst/>
          </a:prstGeom>
          <a:noFill/>
          <a:ln w="127000">
            <a:solidFill>
              <a:srgbClr val="0068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B0006C8-C508-AFB5-1A3C-2CA66FE823B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2295468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E15E126-61CE-0E44-7B0B-517681956AE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8072305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639A9BB-4D80-1708-0CCA-852E69A12EA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3331294"/>
            <a:ext cx="13716000" cy="3862849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3D7FA8B-0DFE-0298-CD55-DE46D4509705}"/>
              </a:ext>
            </a:extLst>
          </p:cNvPr>
          <p:cNvSpPr txBox="1">
            <a:spLocks/>
          </p:cNvSpPr>
          <p:nvPr userDrawn="1"/>
        </p:nvSpPr>
        <p:spPr>
          <a:xfrm>
            <a:off x="481309" y="13603120"/>
            <a:ext cx="741140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Find work </a:t>
            </a:r>
            <a:b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#withEURES</a:t>
            </a:r>
          </a:p>
          <a:p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Across Europe, endless opportunities.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00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397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AD7FB5D1-7A72-76FE-8363-EAC83FD3DDA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1623"/>
            <a:ext cx="13736815" cy="1335523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5C6754C2-18D3-E6C6-96CE-07090C7655C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E902"/>
              </a:solidFill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A691839-4D53-26B6-220F-4BD77519DE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287549" y="2251900"/>
            <a:ext cx="7196207" cy="8231324"/>
          </a:xfrm>
          <a:prstGeom prst="rect">
            <a:avLst/>
          </a:prstGeom>
          <a:noFill/>
          <a:ln w="127000">
            <a:solidFill>
              <a:srgbClr val="FC584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C45E474-5F95-9453-A8DF-05E9C144EC1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2295468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114D0E2-2233-268A-2D9A-C5D9D2DDE6B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8072305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907B5E4-D228-FCCB-502A-5BF6BCA19A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3331294"/>
            <a:ext cx="13716000" cy="3862849"/>
          </a:xfrm>
          <a:prstGeom prst="rect">
            <a:avLst/>
          </a:prstGeom>
          <a:solidFill>
            <a:srgbClr val="04D1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A5F864E-4E90-0350-19F5-3CB7FEB8D81A}"/>
              </a:ext>
            </a:extLst>
          </p:cNvPr>
          <p:cNvSpPr txBox="1">
            <a:spLocks/>
          </p:cNvSpPr>
          <p:nvPr userDrawn="1"/>
        </p:nvSpPr>
        <p:spPr>
          <a:xfrm>
            <a:off x="770067" y="13619291"/>
            <a:ext cx="71188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 </a:t>
            </a: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54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. </a:t>
            </a:r>
            <a:r>
              <a:rPr lang="it-IT" sz="54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54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54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14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397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Viso umano, persona, vestiti, occhiali&#10;&#10;Il contenuto generato dall'IA potrebbe non essere corretto.">
            <a:extLst>
              <a:ext uri="{FF2B5EF4-FFF2-40B4-BE49-F238E27FC236}">
                <a16:creationId xmlns:a16="http://schemas.microsoft.com/office/drawing/2014/main" id="{A55C5651-C2CD-2C07-F37D-8A150131FCF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41165"/>
            <a:ext cx="13716000" cy="1333500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DC1FDF26-9C91-8D7B-F99A-6FEBBCC4C44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006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A0D66209-0817-02BE-0FF7-D8D6E834E2F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287549" y="2251900"/>
            <a:ext cx="7196207" cy="8231324"/>
          </a:xfrm>
          <a:prstGeom prst="rect">
            <a:avLst/>
          </a:prstGeom>
          <a:noFill/>
          <a:ln w="127000">
            <a:solidFill>
              <a:srgbClr val="04D1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8D7B176-3E64-4AED-A9D7-0B50C186748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2295468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DEE2015-8622-AA6B-2B0C-E43E4A5FF0B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8072305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2B87609-0361-5D3F-7F1D-D80DF7A907A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3331294"/>
            <a:ext cx="13716000" cy="3862849"/>
          </a:xfrm>
          <a:prstGeom prst="rect">
            <a:avLst/>
          </a:prstGeom>
          <a:solidFill>
            <a:srgbClr val="FC584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C61B2AE-9B87-A2EB-9B9A-3F483198503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770067" y="13976308"/>
            <a:ext cx="75611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 work </a:t>
            </a:r>
            <a:r>
              <a:rPr lang="it-IT" sz="5000" b="0" i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spc="-150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Your </a:t>
            </a:r>
            <a:r>
              <a:rPr lang="it-IT" sz="54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professional</a:t>
            </a:r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54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journey</a:t>
            </a:r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, </a:t>
            </a:r>
            <a:r>
              <a:rPr lang="it-IT" sz="5400" b="1" spc="-150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5400" b="1" spc="-150" dirty="0">
                <a:solidFill>
                  <a:srgbClr val="081259"/>
                </a:solidFill>
                <a:latin typeface="Myriad Pro" panose="020B0503030403020204" pitchFamily="34" charset="0"/>
              </a:rPr>
              <a:t> Europe.</a:t>
            </a:r>
            <a:endParaRPr lang="it-IT" sz="5000" b="0" i="1" spc="-150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80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1ADA8D6E-18ED-73E9-7049-D09824FF00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1985"/>
            <a:ext cx="13716000" cy="13335000"/>
          </a:xfrm>
          <a:prstGeom prst="rect">
            <a:avLst/>
          </a:prstGeom>
          <a:ln>
            <a:solidFill>
              <a:srgbClr val="BB62D6"/>
            </a:solidFill>
          </a:ln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1F53250D-FFB2-4755-C042-460FFD32CF4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3716000" cy="264160"/>
          </a:xfrm>
          <a:prstGeom prst="rect">
            <a:avLst/>
          </a:prstGeom>
          <a:solidFill>
            <a:srgbClr val="FFE9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24A6F2FB-0681-526D-F40F-31E28754F8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287549" y="2251900"/>
            <a:ext cx="7196207" cy="8231324"/>
          </a:xfrm>
          <a:prstGeom prst="rect">
            <a:avLst/>
          </a:prstGeom>
          <a:noFill/>
          <a:ln w="127000">
            <a:solidFill>
              <a:srgbClr val="BB62D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B822B4A-3E15-E04D-8417-8EAF4603C5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2295468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0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0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0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590537E-B723-2481-6447-0C3F2671048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8072305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364F89A-7183-C5DA-D586-EBA6CE1EE52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3331294"/>
            <a:ext cx="13716000" cy="3862849"/>
          </a:xfrm>
          <a:prstGeom prst="rect">
            <a:avLst/>
          </a:prstGeom>
          <a:solidFill>
            <a:srgbClr val="EA93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3019437-8E9C-F77E-84AD-31D910DC3049}"/>
              </a:ext>
            </a:extLst>
          </p:cNvPr>
          <p:cNvSpPr txBox="1">
            <a:spLocks/>
          </p:cNvSpPr>
          <p:nvPr userDrawn="1"/>
        </p:nvSpPr>
        <p:spPr>
          <a:xfrm>
            <a:off x="770067" y="13458970"/>
            <a:ext cx="711887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,</a:t>
            </a:r>
          </a:p>
          <a:p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br>
              <a:rPr lang="it-IT" sz="6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5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5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5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583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397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807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654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793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10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261813"/>
      </p:ext>
    </p:extLst>
  </p:cSld>
  <p:clrMapOvr>
    <a:masterClrMapping/>
  </p:clrMapOvr>
</p:sld>
</file>

<file path=ppt/theme/theme1.xml><?xml version="1.0" encoding="utf-8"?>
<a:theme xmlns:a="http://schemas.openxmlformats.org/drawingml/2006/main" name="Campaign colours - Primary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ampaign colours - Yellow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ampaign colours - Gre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ampaign colours - Re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Jobseekers palet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e67519-87a3-4d4c-910b-01f5f1b932ec" xsi:nil="true"/>
    <lcf76f155ced4ddcb4097134ff3c332f xmlns="27555fac-5486-4d62-9399-6555d0ab838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1C1B7AACBFAD84AB4EB0E08C2C0010F" ma:contentTypeVersion="10" ma:contentTypeDescription="Creare un nuovo documento." ma:contentTypeScope="" ma:versionID="ee31225716ed52e844af739775ff9b12">
  <xsd:schema xmlns:xsd="http://www.w3.org/2001/XMLSchema" xmlns:xs="http://www.w3.org/2001/XMLSchema" xmlns:p="http://schemas.microsoft.com/office/2006/metadata/properties" xmlns:ns2="27555fac-5486-4d62-9399-6555d0ab8389" xmlns:ns3="9be67519-87a3-4d4c-910b-01f5f1b932ec" targetNamespace="http://schemas.microsoft.com/office/2006/metadata/properties" ma:root="true" ma:fieldsID="feceaa811daef044f4019e76739e92d8" ns2:_="" ns3:_="">
    <xsd:import namespace="27555fac-5486-4d62-9399-6555d0ab8389"/>
    <xsd:import namespace="9be67519-87a3-4d4c-910b-01f5f1b93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55fac-5486-4d62-9399-6555d0ab8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0b2e573c-0596-469c-8a7b-91b90b3670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e67519-87a3-4d4c-910b-01f5f1b932e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a7c6984-2c06-4c3a-910c-261f00941e7b}" ma:internalName="TaxCatchAll" ma:showField="CatchAllData" ma:web="9be67519-87a3-4d4c-910b-01f5f1b932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C69753-CE6C-4FC2-940D-1D3A32714AB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904833-C094-4377-88E3-93908F13350B}">
  <ds:schemaRefs>
    <ds:schemaRef ds:uri="http://schemas.microsoft.com/office/2006/metadata/properties"/>
    <ds:schemaRef ds:uri="http://schemas.microsoft.com/office/infopath/2007/PartnerControls"/>
    <ds:schemaRef ds:uri="9be67519-87a3-4d4c-910b-01f5f1b932ec"/>
    <ds:schemaRef ds:uri="27555fac-5486-4d62-9399-6555d0ab8389"/>
  </ds:schemaRefs>
</ds:datastoreItem>
</file>

<file path=customXml/itemProps3.xml><?xml version="1.0" encoding="utf-8"?>
<ds:datastoreItem xmlns:ds="http://schemas.openxmlformats.org/officeDocument/2006/customXml" ds:itemID="{5CA7B97F-8AA6-4137-89DA-2D74FDE37B2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Macintosh PowerPoint</Application>
  <PresentationFormat>Personalizzato</PresentationFormat>
  <Paragraphs>0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Aptos</vt:lpstr>
      <vt:lpstr>Arial</vt:lpstr>
      <vt:lpstr>Myriad Pro</vt:lpstr>
      <vt:lpstr>Campaign colours - Primary</vt:lpstr>
      <vt:lpstr>Campaign colours - Yellow</vt:lpstr>
      <vt:lpstr>Campaign colours - Green</vt:lpstr>
      <vt:lpstr>Campaign colours - Red</vt:lpstr>
      <vt:lpstr>Jobseekers palette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POMILIO 7</dc:creator>
  <cp:lastModifiedBy>POMILIO 7</cp:lastModifiedBy>
  <cp:revision>12</cp:revision>
  <dcterms:created xsi:type="dcterms:W3CDTF">2025-10-26T21:20:41Z</dcterms:created>
  <dcterms:modified xsi:type="dcterms:W3CDTF">2025-11-20T14:52:31Z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0x01010031C1B7AACBFAD84AB4EB0E08C2C0010F</vt:lpwstr>
  </property>
  <property fmtid="{D5CDD505-2E9C-101B-9397-08002B2CF9AE}" pid="3" name="MSIP_Label_14a56b3c-c161-417d-8323-6a774e35de8e_Enabled">
    <vt:lpwstr>true</vt:lpwstr>
  </property>
  <property fmtid="{D5CDD505-2E9C-101B-9397-08002B2CF9AE}" pid="4" name="MSIP_Label_14a56b3c-c161-417d-8323-6a774e35de8e_SetDate">
    <vt:lpwstr>2025-11-10T17:26:28Z</vt:lpwstr>
  </property>
  <property fmtid="{D5CDD505-2E9C-101B-9397-08002B2CF9AE}" pid="5" name="MSIP_Label_14a56b3c-c161-417d-8323-6a774e35de8e_Method">
    <vt:lpwstr>Standard</vt:lpwstr>
  </property>
  <property fmtid="{D5CDD505-2E9C-101B-9397-08002B2CF9AE}" pid="6" name="MSIP_Label_14a56b3c-c161-417d-8323-6a774e35de8e_Name">
    <vt:lpwstr>ELA Use</vt:lpwstr>
  </property>
  <property fmtid="{D5CDD505-2E9C-101B-9397-08002B2CF9AE}" pid="7" name="MSIP_Label_14a56b3c-c161-417d-8323-6a774e35de8e_SiteId">
    <vt:lpwstr>ba8252eb-da41-4a26-8f37-3320ef9a2285</vt:lpwstr>
  </property>
  <property fmtid="{D5CDD505-2E9C-101B-9397-08002B2CF9AE}" pid="8" name="MSIP_Label_14a56b3c-c161-417d-8323-6a774e35de8e_ActionId">
    <vt:lpwstr>70e8f569-4463-4529-be42-1e4228f4ad47</vt:lpwstr>
  </property>
  <property fmtid="{D5CDD505-2E9C-101B-9397-08002B2CF9AE}" pid="9" name="MSIP_Label_14a56b3c-c161-417d-8323-6a774e35de8e_ContentBits">
    <vt:lpwstr>0</vt:lpwstr>
  </property>
  <property fmtid="{D5CDD505-2E9C-101B-9397-08002B2CF9AE}" pid="10" name="MSIP_Label_14a56b3c-c161-417d-8323-6a774e35de8e_Tag">
    <vt:lpwstr>10, 3, 0, 1</vt:lpwstr>
  </property>
</Properties>
</file>