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3716000" cy="243713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81259"/>
    <a:srgbClr val="EB9332"/>
    <a:srgbClr val="B760D1"/>
    <a:srgbClr val="FFE902"/>
    <a:srgbClr val="FC5746"/>
    <a:srgbClr val="00D085"/>
    <a:srgbClr val="016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0823"/>
    <p:restoredTop sz="94660"/>
  </p:normalViewPr>
  <p:slideViewPr>
    <p:cSldViewPr snapToGrid="0">
      <p:cViewPr varScale="1">
        <p:scale>
          <a:sx n="33" d="100"/>
          <a:sy n="33" d="100"/>
        </p:scale>
        <p:origin x="2792" y="2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image" Target="../media/image5.emf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image" Target="../media/image7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magine 6">
            <a:extLst>
              <a:ext uri="{FF2B5EF4-FFF2-40B4-BE49-F238E27FC236}">
                <a16:creationId xmlns:a16="http://schemas.microsoft.com/office/drawing/2014/main" id="{BF0F3CBB-1EDF-5289-943A-3B11E1214E5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4490939" y="20172219"/>
            <a:ext cx="9225061" cy="4199082"/>
          </a:xfrm>
          <a:prstGeom prst="rect">
            <a:avLst/>
          </a:prstGeom>
        </p:spPr>
      </p:pic>
      <p:pic>
        <p:nvPicPr>
          <p:cNvPr id="8" name="Immagine 7">
            <a:extLst>
              <a:ext uri="{FF2B5EF4-FFF2-40B4-BE49-F238E27FC236}">
                <a16:creationId xmlns:a16="http://schemas.microsoft.com/office/drawing/2014/main" id="{4EE87A32-061C-E3F5-93AE-6ADF4AC9BF90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8369300" y="20218400"/>
            <a:ext cx="5346700" cy="41529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551055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LA + EURES 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Immagine 7">
            <a:extLst>
              <a:ext uri="{FF2B5EF4-FFF2-40B4-BE49-F238E27FC236}">
                <a16:creationId xmlns:a16="http://schemas.microsoft.com/office/drawing/2014/main" id="{743D731A-890C-4D52-7F0C-AB5DFEE90EF6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5943600" y="20538014"/>
            <a:ext cx="7772400" cy="3833286"/>
          </a:xfrm>
          <a:prstGeom prst="rect">
            <a:avLst/>
          </a:prstGeom>
        </p:spPr>
      </p:pic>
      <p:pic>
        <p:nvPicPr>
          <p:cNvPr id="9" name="Immagine 8">
            <a:extLst>
              <a:ext uri="{FF2B5EF4-FFF2-40B4-BE49-F238E27FC236}">
                <a16:creationId xmlns:a16="http://schemas.microsoft.com/office/drawing/2014/main" id="{90D83DEC-CE4B-99D4-6166-9629D5A39F8F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2971800" y="20727988"/>
            <a:ext cx="7772400" cy="364331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656349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-branded log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magine 6">
            <a:extLst>
              <a:ext uri="{FF2B5EF4-FFF2-40B4-BE49-F238E27FC236}">
                <a16:creationId xmlns:a16="http://schemas.microsoft.com/office/drawing/2014/main" id="{581C85F2-8845-88EC-C2DC-722C266FDAA0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4414983" y="20199320"/>
            <a:ext cx="7772400" cy="4209521"/>
          </a:xfrm>
          <a:prstGeom prst="rect">
            <a:avLst/>
          </a:prstGeom>
        </p:spPr>
      </p:pic>
      <p:pic>
        <p:nvPicPr>
          <p:cNvPr id="8" name="Immagine 7">
            <a:extLst>
              <a:ext uri="{FF2B5EF4-FFF2-40B4-BE49-F238E27FC236}">
                <a16:creationId xmlns:a16="http://schemas.microsoft.com/office/drawing/2014/main" id="{AF70A934-0139-FD6F-02CC-C9419B3F3150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3022600" y="20199320"/>
            <a:ext cx="7670800" cy="4152900"/>
          </a:xfrm>
          <a:prstGeom prst="rect">
            <a:avLst/>
          </a:prstGeom>
        </p:spPr>
      </p:pic>
      <p:sp>
        <p:nvSpPr>
          <p:cNvPr id="4" name="Segnaposto immagine 5">
            <a:extLst>
              <a:ext uri="{FF2B5EF4-FFF2-40B4-BE49-F238E27FC236}">
                <a16:creationId xmlns:a16="http://schemas.microsoft.com/office/drawing/2014/main" id="{ABCE4B1A-712D-7419-0981-F6FD84F504C5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4757854" y="21506985"/>
            <a:ext cx="2022087" cy="1865079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00" b="1">
                <a:latin typeface="Myriad Pro" panose="020B0503030403020204" pitchFamily="34" charset="0"/>
              </a:defRPr>
            </a:lvl1pPr>
          </a:lstStyle>
          <a:p>
            <a:r>
              <a:rPr lang="it-IT" dirty="0"/>
              <a:t>Partner logo</a:t>
            </a:r>
          </a:p>
        </p:txBody>
      </p:sp>
    </p:spTree>
    <p:extLst>
      <p:ext uri="{BB962C8B-B14F-4D97-AF65-F5344CB8AC3E}">
        <p14:creationId xmlns:p14="http://schemas.microsoft.com/office/powerpoint/2010/main" val="31434865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emf"/><Relationship Id="rId5" Type="http://schemas.openxmlformats.org/officeDocument/2006/relationships/image" Target="../media/image1.emf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ttangolo 1">
            <a:extLst>
              <a:ext uri="{FF2B5EF4-FFF2-40B4-BE49-F238E27FC236}">
                <a16:creationId xmlns:a16="http://schemas.microsoft.com/office/drawing/2014/main" id="{86C76341-9E8D-D87D-EA07-56259CB9301D}"/>
              </a:ext>
            </a:extLst>
          </p:cNvPr>
          <p:cNvSpPr>
            <a:spLocks/>
          </p:cNvSpPr>
          <p:nvPr userDrawn="1"/>
        </p:nvSpPr>
        <p:spPr>
          <a:xfrm>
            <a:off x="0" y="0"/>
            <a:ext cx="13712429" cy="24371299"/>
          </a:xfrm>
          <a:prstGeom prst="rect">
            <a:avLst/>
          </a:prstGeom>
          <a:solidFill>
            <a:srgbClr val="0169FF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pic>
        <p:nvPicPr>
          <p:cNvPr id="13" name="Immagine 12">
            <a:extLst>
              <a:ext uri="{FF2B5EF4-FFF2-40B4-BE49-F238E27FC236}">
                <a16:creationId xmlns:a16="http://schemas.microsoft.com/office/drawing/2014/main" id="{FC78F0BC-65CB-3EE2-A1D2-8B690D9DCE8F}"/>
              </a:ext>
            </a:extLst>
          </p:cNvPr>
          <p:cNvPicPr>
            <a:picLocks noChangeAspect="1"/>
          </p:cNvPicPr>
          <p:nvPr userDrawn="1"/>
        </p:nvPicPr>
        <p:blipFill>
          <a:blip r:embed="rId5"/>
          <a:stretch>
            <a:fillRect/>
          </a:stretch>
        </p:blipFill>
        <p:spPr>
          <a:xfrm>
            <a:off x="24365" y="-12705"/>
            <a:ext cx="13716000" cy="23356683"/>
          </a:xfrm>
          <a:prstGeom prst="rect">
            <a:avLst/>
          </a:prstGeom>
        </p:spPr>
      </p:pic>
      <p:pic>
        <p:nvPicPr>
          <p:cNvPr id="6" name="Immagine 5">
            <a:extLst>
              <a:ext uri="{FF2B5EF4-FFF2-40B4-BE49-F238E27FC236}">
                <a16:creationId xmlns:a16="http://schemas.microsoft.com/office/drawing/2014/main" id="{B9909655-8531-71E8-263C-F28DEB8D78F8}"/>
              </a:ext>
            </a:extLst>
          </p:cNvPr>
          <p:cNvPicPr>
            <a:picLocks noChangeAspect="1"/>
          </p:cNvPicPr>
          <p:nvPr userDrawn="1"/>
        </p:nvPicPr>
        <p:blipFill>
          <a:blip r:embed="rId6"/>
          <a:srcRect l="14039" r="18172" b="21179"/>
          <a:stretch>
            <a:fillRect/>
          </a:stretch>
        </p:blipFill>
        <p:spPr>
          <a:xfrm>
            <a:off x="1" y="13166597"/>
            <a:ext cx="13716000" cy="11217408"/>
          </a:xfrm>
          <a:prstGeom prst="rect">
            <a:avLst/>
          </a:prstGeom>
        </p:spPr>
      </p:pic>
      <p:sp>
        <p:nvSpPr>
          <p:cNvPr id="5" name="CasellaDiTesto 4">
            <a:extLst>
              <a:ext uri="{FF2B5EF4-FFF2-40B4-BE49-F238E27FC236}">
                <a16:creationId xmlns:a16="http://schemas.microsoft.com/office/drawing/2014/main" id="{D8A2042B-E626-2048-7879-BBDFF7B2F62B}"/>
              </a:ext>
            </a:extLst>
          </p:cNvPr>
          <p:cNvSpPr txBox="1">
            <a:spLocks/>
          </p:cNvSpPr>
          <p:nvPr userDrawn="1"/>
        </p:nvSpPr>
        <p:spPr>
          <a:xfrm>
            <a:off x="0" y="16363349"/>
            <a:ext cx="13716000" cy="360098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it-IT" sz="7600" b="1" dirty="0" err="1">
                <a:solidFill>
                  <a:schemeClr val="bg1"/>
                </a:solidFill>
                <a:latin typeface="Myriad Pro" panose="020B0503030403020204" pitchFamily="34" charset="0"/>
              </a:rPr>
              <a:t>Find</a:t>
            </a:r>
            <a:r>
              <a:rPr lang="it-IT" sz="7600" b="1" dirty="0">
                <a:solidFill>
                  <a:schemeClr val="bg1"/>
                </a:solidFill>
                <a:latin typeface="Myriad Pro" panose="020B0503030403020204" pitchFamily="34" charset="0"/>
              </a:rPr>
              <a:t> work </a:t>
            </a:r>
            <a:r>
              <a:rPr lang="it-IT" sz="76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#</a:t>
            </a:r>
            <a:r>
              <a:rPr lang="it-IT" sz="76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withEURES</a:t>
            </a:r>
            <a:endParaRPr lang="it-IT" sz="7600" b="1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pPr algn="ctr"/>
            <a:r>
              <a:rPr lang="it-IT" sz="7600" b="0" i="0" dirty="0" err="1">
                <a:solidFill>
                  <a:schemeClr val="bg1"/>
                </a:solidFill>
                <a:latin typeface="Myriad Pro" panose="020B0503030403020204" pitchFamily="34" charset="0"/>
              </a:rPr>
              <a:t>Across</a:t>
            </a:r>
            <a:r>
              <a:rPr lang="it-IT" sz="7600" b="0" i="0" dirty="0">
                <a:solidFill>
                  <a:schemeClr val="bg1"/>
                </a:solidFill>
                <a:latin typeface="Myriad Pro" panose="020B0503030403020204" pitchFamily="34" charset="0"/>
              </a:rPr>
              <a:t> Europe,</a:t>
            </a:r>
          </a:p>
          <a:p>
            <a:pPr algn="ctr"/>
            <a:r>
              <a:rPr lang="it-IT" sz="7600" b="0" i="0" dirty="0" err="1">
                <a:solidFill>
                  <a:schemeClr val="bg1"/>
                </a:solidFill>
                <a:latin typeface="Myriad Pro" panose="020B0503030403020204" pitchFamily="34" charset="0"/>
              </a:rPr>
              <a:t>endless</a:t>
            </a:r>
            <a:r>
              <a:rPr lang="it-IT" sz="7600" b="0" i="0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7600" b="0" i="0" dirty="0" err="1">
                <a:solidFill>
                  <a:schemeClr val="bg1"/>
                </a:solidFill>
                <a:latin typeface="Myriad Pro" panose="020B0503030403020204" pitchFamily="34" charset="0"/>
              </a:rPr>
              <a:t>opportunities</a:t>
            </a:r>
            <a:endParaRPr lang="it-IT" sz="7600" b="0" i="0" dirty="0">
              <a:solidFill>
                <a:schemeClr val="bg1"/>
              </a:solidFill>
              <a:latin typeface="Myriad Pro" panose="020B0503030403020204" pitchFamily="34" charset="0"/>
            </a:endParaRPr>
          </a:p>
        </p:txBody>
      </p:sp>
      <p:sp>
        <p:nvSpPr>
          <p:cNvPr id="10" name="CasellaDiTesto 9">
            <a:extLst>
              <a:ext uri="{FF2B5EF4-FFF2-40B4-BE49-F238E27FC236}">
                <a16:creationId xmlns:a16="http://schemas.microsoft.com/office/drawing/2014/main" id="{7A19687D-0FD0-D3D8-A045-AC1F3DC3D957}"/>
              </a:ext>
            </a:extLst>
          </p:cNvPr>
          <p:cNvSpPr txBox="1"/>
          <p:nvPr userDrawn="1"/>
        </p:nvSpPr>
        <p:spPr>
          <a:xfrm>
            <a:off x="680349" y="3697977"/>
            <a:ext cx="12722087" cy="10351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500"/>
              </a:lnSpc>
            </a:pPr>
            <a:r>
              <a:rPr lang="it-IT" sz="14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Lorem</a:t>
            </a:r>
            <a:r>
              <a:rPr lang="it-IT" sz="14000" i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14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ipsum</a:t>
            </a:r>
            <a:endParaRPr lang="it-IT" sz="14000" b="1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pPr>
              <a:lnSpc>
                <a:spcPts val="15500"/>
              </a:lnSpc>
            </a:pPr>
            <a:r>
              <a:rPr lang="it-IT" sz="140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dolor </a:t>
            </a:r>
            <a:r>
              <a:rPr lang="it-IT" sz="14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sit</a:t>
            </a:r>
            <a:r>
              <a:rPr lang="it-IT" sz="14000" b="1" i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</a:p>
          <a:p>
            <a:pPr>
              <a:lnSpc>
                <a:spcPts val="15500"/>
              </a:lnSpc>
            </a:pPr>
            <a:r>
              <a:rPr lang="it-IT" sz="14000" b="1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amet</a:t>
            </a:r>
            <a:r>
              <a:rPr lang="it-IT" sz="14000" i="1" dirty="0">
                <a:solidFill>
                  <a:schemeClr val="bg1"/>
                </a:solidFill>
                <a:latin typeface="Myriad Pro" panose="020B0503030403020204" pitchFamily="34" charset="0"/>
              </a:rPr>
              <a:t>, </a:t>
            </a:r>
          </a:p>
          <a:p>
            <a:pPr>
              <a:lnSpc>
                <a:spcPts val="15500"/>
              </a:lnSpc>
            </a:pPr>
            <a:r>
              <a:rPr lang="it-IT" sz="14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consectetur</a:t>
            </a:r>
            <a:endParaRPr lang="it-IT" sz="14000" i="1" dirty="0">
              <a:solidFill>
                <a:schemeClr val="bg1"/>
              </a:solidFill>
              <a:latin typeface="Myriad Pro" panose="020B0503030403020204" pitchFamily="34" charset="0"/>
            </a:endParaRPr>
          </a:p>
          <a:p>
            <a:pPr>
              <a:lnSpc>
                <a:spcPts val="15500"/>
              </a:lnSpc>
            </a:pPr>
            <a:r>
              <a:rPr lang="it-IT" sz="14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adipiscing</a:t>
            </a:r>
            <a:r>
              <a:rPr lang="it-IT" sz="14000" i="1" dirty="0">
                <a:solidFill>
                  <a:schemeClr val="bg1"/>
                </a:solidFill>
                <a:latin typeface="Myriad Pro" panose="020B0503030403020204" pitchFamily="34" charset="0"/>
              </a:rPr>
              <a:t> </a:t>
            </a:r>
            <a:r>
              <a:rPr lang="it-IT" sz="14000" i="1" dirty="0" err="1">
                <a:solidFill>
                  <a:schemeClr val="bg1"/>
                </a:solidFill>
                <a:latin typeface="Myriad Pro" panose="020B0503030403020204" pitchFamily="34" charset="0"/>
              </a:rPr>
              <a:t>elit</a:t>
            </a:r>
            <a:r>
              <a:rPr lang="it-IT" sz="14000" i="1" dirty="0">
                <a:solidFill>
                  <a:schemeClr val="bg1"/>
                </a:solidFill>
                <a:latin typeface="Myriad Pro" panose="020B0503030403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4353340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94836633"/>
      </p:ext>
    </p:extLst>
  </p:cSld>
  <p:clrMapOvr>
    <a:masterClrMapping/>
  </p:clrMapOvr>
</p:sld>
</file>

<file path=ppt/theme/theme1.xml><?xml version="1.0" encoding="utf-8"?>
<a:theme xmlns:a="http://schemas.openxmlformats.org/drawingml/2006/main" name="Campaign colours - Primary">
  <a:themeElements>
    <a:clrScheme name="Tema di 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Tema di 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31C1B7AACBFAD84AB4EB0E08C2C0010F" ma:contentTypeVersion="10" ma:contentTypeDescription="Creare un nuovo documento." ma:contentTypeScope="" ma:versionID="ee31225716ed52e844af739775ff9b12">
  <xsd:schema xmlns:xsd="http://www.w3.org/2001/XMLSchema" xmlns:xs="http://www.w3.org/2001/XMLSchema" xmlns:p="http://schemas.microsoft.com/office/2006/metadata/properties" xmlns:ns2="27555fac-5486-4d62-9399-6555d0ab8389" xmlns:ns3="9be67519-87a3-4d4c-910b-01f5f1b932ec" targetNamespace="http://schemas.microsoft.com/office/2006/metadata/properties" ma:root="true" ma:fieldsID="feceaa811daef044f4019e76739e92d8" ns2:_="" ns3:_="">
    <xsd:import namespace="27555fac-5486-4d62-9399-6555d0ab8389"/>
    <xsd:import namespace="9be67519-87a3-4d4c-910b-01f5f1b932e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DateTaken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7555fac-5486-4d62-9399-6555d0ab838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1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lcf76f155ced4ddcb4097134ff3c332f" ma:index="13" nillable="true" ma:taxonomy="true" ma:internalName="lcf76f155ced4ddcb4097134ff3c332f" ma:taxonomyFieldName="MediaServiceImageTags" ma:displayName="Tag immagine" ma:readOnly="false" ma:fieldId="{5cf76f15-5ced-4ddc-b409-7134ff3c332f}" ma:taxonomyMulti="true" ma:sspId="0b2e573c-0596-469c-8a7b-91b90b3670e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be67519-87a3-4d4c-910b-01f5f1b932ec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8a7c6984-2c06-4c3a-910c-261f00941e7b}" ma:internalName="TaxCatchAll" ma:showField="CatchAllData" ma:web="9be67519-87a3-4d4c-910b-01f5f1b932e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9be67519-87a3-4d4c-910b-01f5f1b932ec" xsi:nil="true"/>
    <lcf76f155ced4ddcb4097134ff3c332f xmlns="27555fac-5486-4d62-9399-6555d0ab8389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89B7FCDE-326D-4D8D-B187-495B5082FAD9}"/>
</file>

<file path=customXml/itemProps2.xml><?xml version="1.0" encoding="utf-8"?>
<ds:datastoreItem xmlns:ds="http://schemas.openxmlformats.org/officeDocument/2006/customXml" ds:itemID="{B2C6E158-B677-4113-8403-5BB32EAF05E1}"/>
</file>

<file path=customXml/itemProps3.xml><?xml version="1.0" encoding="utf-8"?>
<ds:datastoreItem xmlns:ds="http://schemas.openxmlformats.org/officeDocument/2006/customXml" ds:itemID="{35AF1614-01B4-4E4A-B29C-6689E7B589EE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97</TotalTime>
  <Words>0</Words>
  <Application>Microsoft Macintosh PowerPoint</Application>
  <PresentationFormat>Personalizzato</PresentationFormat>
  <Paragraphs>0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Aptos</vt:lpstr>
      <vt:lpstr>Arial</vt:lpstr>
      <vt:lpstr>Myriad Pro</vt:lpstr>
      <vt:lpstr>Campaign colours - Primary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POMILIO 7</dc:creator>
  <cp:lastModifiedBy>POMILIO 7</cp:lastModifiedBy>
  <cp:revision>6</cp:revision>
  <dcterms:created xsi:type="dcterms:W3CDTF">2025-10-26T21:56:34Z</dcterms:created>
  <dcterms:modified xsi:type="dcterms:W3CDTF">2025-10-27T16:07:13Z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0x01010031C1B7AACBFAD84AB4EB0E08C2C0010F</vt:lpwstr>
  </property>
</Properties>
</file>

<file path=docProps/thumbnail.jpeg>
</file>