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sldIdLst>
    <p:sldId id="256" r:id="rId2"/>
  </p:sldIdLst>
  <p:sldSz cx="15243175" cy="7956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286"/>
    <a:srgbClr val="FFE902"/>
    <a:srgbClr val="081259"/>
    <a:srgbClr val="C75ADB"/>
    <a:srgbClr val="F88E00"/>
    <a:srgbClr val="006AFF"/>
    <a:srgbClr val="FC5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1898"/>
    <p:restoredTop sz="94660"/>
  </p:normalViewPr>
  <p:slideViewPr>
    <p:cSldViewPr snapToGrid="0">
      <p:cViewPr varScale="1">
        <p:scale>
          <a:sx n="94" d="100"/>
          <a:sy n="94" d="100"/>
        </p:scale>
        <p:origin x="24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4A11520-E4C7-E64C-A7A0-04E51666DB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39264"/>
          <a:stretch>
            <a:fillRect/>
          </a:stretch>
        </p:blipFill>
        <p:spPr>
          <a:xfrm>
            <a:off x="13160188" y="5941650"/>
            <a:ext cx="2082987" cy="201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73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A + 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FB7342E3-ED1C-29BB-144F-E5674BDC43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64675" y="5340350"/>
            <a:ext cx="57785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6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-brand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C8C9D05E-6EB7-D53E-176B-CE058520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73861" y="5403850"/>
            <a:ext cx="4914900" cy="2552700"/>
          </a:xfrm>
          <a:prstGeom prst="rect">
            <a:avLst/>
          </a:prstGeom>
        </p:spPr>
      </p:pic>
      <p:sp>
        <p:nvSpPr>
          <p:cNvPr id="11" name="Segnaposto immagine 5">
            <a:extLst>
              <a:ext uri="{FF2B5EF4-FFF2-40B4-BE49-F238E27FC236}">
                <a16:creationId xmlns:a16="http://schemas.microsoft.com/office/drawing/2014/main" id="{EC7F4BD8-C3F8-F929-BE0F-78937E68280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206848" y="6392985"/>
            <a:ext cx="1325824" cy="1229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it-IT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84448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>
            <a:extLst>
              <a:ext uri="{FF2B5EF4-FFF2-40B4-BE49-F238E27FC236}">
                <a16:creationId xmlns:a16="http://schemas.microsoft.com/office/drawing/2014/main" id="{53C2925D-858C-1404-8565-7A4D7DE87F72}"/>
              </a:ext>
            </a:extLst>
          </p:cNvPr>
          <p:cNvSpPr>
            <a:spLocks/>
          </p:cNvSpPr>
          <p:nvPr userDrawn="1"/>
        </p:nvSpPr>
        <p:spPr>
          <a:xfrm>
            <a:off x="0" y="1"/>
            <a:ext cx="15243175" cy="7956550"/>
          </a:xfrm>
          <a:prstGeom prst="rect">
            <a:avLst/>
          </a:prstGeom>
          <a:solidFill>
            <a:srgbClr val="006A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74D711D-DFE5-113C-E6F7-B8870500A20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b="8296"/>
          <a:stretch>
            <a:fillRect/>
          </a:stretch>
        </p:blipFill>
        <p:spPr>
          <a:xfrm>
            <a:off x="0" y="35895"/>
            <a:ext cx="12488779" cy="7920656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DF69BD69-4080-1A8C-CECB-1FBCECEA7536}"/>
              </a:ext>
            </a:extLst>
          </p:cNvPr>
          <p:cNvSpPr txBox="1">
            <a:spLocks/>
          </p:cNvSpPr>
          <p:nvPr userDrawn="1"/>
        </p:nvSpPr>
        <p:spPr>
          <a:xfrm>
            <a:off x="678571" y="6488087"/>
            <a:ext cx="8770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Find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work </a:t>
            </a:r>
            <a:r>
              <a:rPr lang="it-IT" sz="36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#</a:t>
            </a:r>
            <a:r>
              <a:rPr lang="it-IT" sz="36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withEURES</a:t>
            </a:r>
            <a:endParaRPr lang="it-IT" sz="36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Across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Europe. </a:t>
            </a:r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Endless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opportunities</a:t>
            </a:r>
            <a:endParaRPr lang="it-IT" sz="3600" b="0" i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2648D7-21E3-9A13-B55F-4B0478AADF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11225" r="39908" b="15517"/>
          <a:stretch>
            <a:fillRect/>
          </a:stretch>
        </p:blipFill>
        <p:spPr>
          <a:xfrm>
            <a:off x="9202994" y="0"/>
            <a:ext cx="5967234" cy="795655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23568EF-1B34-1735-A1CE-D50FC08E9AE2}"/>
              </a:ext>
            </a:extLst>
          </p:cNvPr>
          <p:cNvSpPr txBox="1">
            <a:spLocks/>
          </p:cNvSpPr>
          <p:nvPr userDrawn="1"/>
        </p:nvSpPr>
        <p:spPr>
          <a:xfrm>
            <a:off x="678571" y="268134"/>
            <a:ext cx="11699948" cy="573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0"/>
              </a:lnSpc>
            </a:pP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Lorem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ipsum</a:t>
            </a:r>
            <a:r>
              <a:rPr lang="it-IT" sz="9600" b="1" i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</a:p>
          <a:p>
            <a:pPr>
              <a:lnSpc>
                <a:spcPts val="11000"/>
              </a:lnSpc>
            </a:pPr>
            <a:r>
              <a:rPr lang="it-IT" sz="9600" b="1" i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dolor </a:t>
            </a: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sit</a:t>
            </a:r>
            <a:endParaRPr lang="it-IT" sz="9600" b="1" i="1" dirty="0">
              <a:solidFill>
                <a:schemeClr val="bg1"/>
              </a:solidFill>
              <a:effectLst>
                <a:outerShdw blurRad="864063" dist="50800" dir="5400000" algn="ctr" rotWithShape="0">
                  <a:srgbClr val="000000">
                    <a:alpha val="43137"/>
                  </a:srgbClr>
                </a:outerShdw>
              </a:effectLst>
              <a:latin typeface="Myriad Pro" panose="020B0503030403020204" pitchFamily="34" charset="0"/>
            </a:endParaRPr>
          </a:p>
          <a:p>
            <a:pPr>
              <a:lnSpc>
                <a:spcPts val="11000"/>
              </a:lnSpc>
            </a:pP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amet</a:t>
            </a:r>
            <a:r>
              <a:rPr lang="it-IT" sz="9600" b="1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,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consectetur</a:t>
            </a:r>
            <a:endParaRPr lang="it-IT" sz="9600" b="0" i="1" dirty="0">
              <a:solidFill>
                <a:schemeClr val="bg1"/>
              </a:solidFill>
              <a:effectLst>
                <a:outerShdw blurRad="864063" dist="50800" dir="5400000" algn="ctr" rotWithShape="0">
                  <a:srgbClr val="000000">
                    <a:alpha val="43137"/>
                  </a:srgbClr>
                </a:outerShdw>
              </a:effectLst>
              <a:latin typeface="Myriad Pro" panose="020B0503030403020204" pitchFamily="34" charset="0"/>
            </a:endParaRPr>
          </a:p>
          <a:p>
            <a:pPr>
              <a:lnSpc>
                <a:spcPts val="11000"/>
              </a:lnSpc>
            </a:pP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adipiscing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elit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32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76" r:id="rId3"/>
  </p:sldLayoutIdLst>
  <p:txStyles>
    <p:titleStyle>
      <a:lvl1pPr algn="l" defTabSz="1060887" rtl="0" eaLnBrk="1" latinLnBrk="0" hangingPunct="1">
        <a:lnSpc>
          <a:spcPct val="90000"/>
        </a:lnSpc>
        <a:spcBef>
          <a:spcPct val="0"/>
        </a:spcBef>
        <a:buNone/>
        <a:defRPr sz="51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222" indent="-265222" algn="l" defTabSz="1060887" rtl="0" eaLnBrk="1" latinLnBrk="0" hangingPunct="1">
        <a:lnSpc>
          <a:spcPct val="90000"/>
        </a:lnSpc>
        <a:spcBef>
          <a:spcPts val="1160"/>
        </a:spcBef>
        <a:buFont typeface="Arial" panose="020B0604020202020204" pitchFamily="34" charset="0"/>
        <a:buChar char="•"/>
        <a:defRPr sz="3249" kern="1200">
          <a:solidFill>
            <a:schemeClr val="tx1"/>
          </a:solidFill>
          <a:latin typeface="+mn-lt"/>
          <a:ea typeface="+mn-ea"/>
          <a:cs typeface="+mn-cs"/>
        </a:defRPr>
      </a:lvl1pPr>
      <a:lvl2pPr marL="795665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784" kern="1200">
          <a:solidFill>
            <a:schemeClr val="tx1"/>
          </a:solidFill>
          <a:latin typeface="+mn-lt"/>
          <a:ea typeface="+mn-ea"/>
          <a:cs typeface="+mn-cs"/>
        </a:defRPr>
      </a:lvl2pPr>
      <a:lvl3pPr marL="1326109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320" kern="1200">
          <a:solidFill>
            <a:schemeClr val="tx1"/>
          </a:solidFill>
          <a:latin typeface="+mn-lt"/>
          <a:ea typeface="+mn-ea"/>
          <a:cs typeface="+mn-cs"/>
        </a:defRPr>
      </a:lvl3pPr>
      <a:lvl4pPr marL="1856552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4pPr>
      <a:lvl5pPr marL="2386995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5pPr>
      <a:lvl6pPr marL="2917439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6pPr>
      <a:lvl7pPr marL="3447882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7pPr>
      <a:lvl8pPr marL="3978326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8pPr>
      <a:lvl9pPr marL="4508769" indent="-265222" algn="l" defTabSz="1060887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20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1pPr>
      <a:lvl2pPr marL="530443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2pPr>
      <a:lvl3pPr marL="1060887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3pPr>
      <a:lvl4pPr marL="1591330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4pPr>
      <a:lvl5pPr marL="2121774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5pPr>
      <a:lvl6pPr marL="2652217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6pPr>
      <a:lvl7pPr marL="3182661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7pPr>
      <a:lvl8pPr marL="3713104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8pPr>
      <a:lvl9pPr marL="4243548" algn="l" defTabSz="1060887" rtl="0" eaLnBrk="1" latinLnBrk="0" hangingPunct="1">
        <a:defRPr sz="20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487011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colours - Primary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C1B7AACBFAD84AB4EB0E08C2C0010F" ma:contentTypeVersion="10" ma:contentTypeDescription="Creare un nuovo documento." ma:contentTypeScope="" ma:versionID="ee31225716ed52e844af739775ff9b12">
  <xsd:schema xmlns:xsd="http://www.w3.org/2001/XMLSchema" xmlns:xs="http://www.w3.org/2001/XMLSchema" xmlns:p="http://schemas.microsoft.com/office/2006/metadata/properties" xmlns:ns2="27555fac-5486-4d62-9399-6555d0ab8389" xmlns:ns3="9be67519-87a3-4d4c-910b-01f5f1b932ec" targetNamespace="http://schemas.microsoft.com/office/2006/metadata/properties" ma:root="true" ma:fieldsID="feceaa811daef044f4019e76739e92d8" ns2:_="" ns3:_="">
    <xsd:import namespace="27555fac-5486-4d62-9399-6555d0ab8389"/>
    <xsd:import namespace="9be67519-87a3-4d4c-910b-01f5f1b932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555fac-5486-4d62-9399-6555d0ab8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0b2e573c-0596-469c-8a7b-91b90b3670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67519-87a3-4d4c-910b-01f5f1b932e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a7c6984-2c06-4c3a-910c-261f00941e7b}" ma:internalName="TaxCatchAll" ma:showField="CatchAllData" ma:web="9be67519-87a3-4d4c-910b-01f5f1b932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555fac-5486-4d62-9399-6555d0ab8389">
      <Terms xmlns="http://schemas.microsoft.com/office/infopath/2007/PartnerControls"/>
    </lcf76f155ced4ddcb4097134ff3c332f>
    <TaxCatchAll xmlns="9be67519-87a3-4d4c-910b-01f5f1b932ec" xsi:nil="true"/>
  </documentManagement>
</p:properties>
</file>

<file path=customXml/itemProps1.xml><?xml version="1.0" encoding="utf-8"?>
<ds:datastoreItem xmlns:ds="http://schemas.openxmlformats.org/officeDocument/2006/customXml" ds:itemID="{6B76347D-6E29-49EE-BE17-CFDDDAB5A9D6}"/>
</file>

<file path=customXml/itemProps2.xml><?xml version="1.0" encoding="utf-8"?>
<ds:datastoreItem xmlns:ds="http://schemas.openxmlformats.org/officeDocument/2006/customXml" ds:itemID="{1AFE4BC9-5C8C-452D-9CED-10C90FFE38CB}"/>
</file>

<file path=customXml/itemProps3.xml><?xml version="1.0" encoding="utf-8"?>
<ds:datastoreItem xmlns:ds="http://schemas.openxmlformats.org/officeDocument/2006/customXml" ds:itemID="{CEE0A8BE-5ADB-4067-B060-E613642A528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Campaign colours - Primary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POMILIO 7</dc:creator>
  <cp:lastModifiedBy>POMILIO 7</cp:lastModifiedBy>
  <cp:revision>12</cp:revision>
  <dcterms:created xsi:type="dcterms:W3CDTF">2025-10-26T22:45:07Z</dcterms:created>
  <dcterms:modified xsi:type="dcterms:W3CDTF">2025-10-27T16:06:27Z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0x01010031C1B7AACBFAD84AB4EB0E08C2C0010F</vt:lpwstr>
  </property>
</Properties>
</file>