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227300" cy="8604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62D6"/>
    <a:srgbClr val="FFE902"/>
    <a:srgbClr val="081259"/>
    <a:srgbClr val="F98E00"/>
    <a:srgbClr val="00D286"/>
    <a:srgbClr val="036AFF"/>
    <a:srgbClr val="FC5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6"/>
    <p:restoredTop sz="94660"/>
  </p:normalViewPr>
  <p:slideViewPr>
    <p:cSldViewPr snapToGrid="0">
      <p:cViewPr varScale="1">
        <p:scale>
          <a:sx n="94" d="100"/>
          <a:sy n="94" d="100"/>
        </p:scale>
        <p:origin x="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4E5F525-DA40-DF94-11A4-EA5EEDFF6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r="39264"/>
          <a:stretch>
            <a:fillRect/>
          </a:stretch>
        </p:blipFill>
        <p:spPr>
          <a:xfrm>
            <a:off x="13160188" y="6586875"/>
            <a:ext cx="2082987" cy="201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64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A + 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883E13D6-9ED2-5D07-F98D-6BAD07C7F0A1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464675" y="5988050"/>
            <a:ext cx="5778500" cy="261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36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CBA499C3-17E6-DF9C-D047-A625352EE5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73861" y="6051550"/>
            <a:ext cx="4914900" cy="2552700"/>
          </a:xfrm>
          <a:prstGeom prst="rect">
            <a:avLst/>
          </a:prstGeom>
        </p:spPr>
      </p:pic>
      <p:sp>
        <p:nvSpPr>
          <p:cNvPr id="11" name="Segnaposto immagine 5">
            <a:extLst>
              <a:ext uri="{FF2B5EF4-FFF2-40B4-BE49-F238E27FC236}">
                <a16:creationId xmlns:a16="http://schemas.microsoft.com/office/drawing/2014/main" id="{D8DC1273-F3AD-1694-4BED-CFDD045363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206848" y="7040685"/>
            <a:ext cx="1325824" cy="12291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it-IT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07806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485C10C-FC6C-A49A-E36F-7C2C3AFF6AA2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5243175" cy="8604249"/>
          </a:xfrm>
          <a:prstGeom prst="rect">
            <a:avLst/>
          </a:prstGeom>
          <a:solidFill>
            <a:srgbClr val="006A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66049CD-D760-8A48-84C6-7A3CFF0BA4A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b="4653"/>
          <a:stretch>
            <a:fillRect/>
          </a:stretch>
        </p:blipFill>
        <p:spPr>
          <a:xfrm>
            <a:off x="0" y="0"/>
            <a:ext cx="13048314" cy="860425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62ADCE-F69B-C3AD-4699-09EE15293AC1}"/>
              </a:ext>
            </a:extLst>
          </p:cNvPr>
          <p:cNvSpPr txBox="1">
            <a:spLocks/>
          </p:cNvSpPr>
          <p:nvPr userDrawn="1"/>
        </p:nvSpPr>
        <p:spPr>
          <a:xfrm>
            <a:off x="678571" y="7125113"/>
            <a:ext cx="8770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Find</a:t>
            </a:r>
            <a:r>
              <a:rPr lang="it-IT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 work </a:t>
            </a:r>
            <a:r>
              <a:rPr lang="it-IT" sz="36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#</a:t>
            </a:r>
            <a:r>
              <a:rPr lang="it-IT" sz="36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withEURES</a:t>
            </a:r>
            <a:endParaRPr lang="it-IT" sz="36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Across</a:t>
            </a:r>
            <a:r>
              <a:rPr lang="it-IT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 Europe. </a:t>
            </a:r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Endless</a:t>
            </a:r>
            <a:r>
              <a:rPr lang="it-IT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3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opportunities</a:t>
            </a:r>
            <a:endParaRPr lang="it-IT" sz="3600" b="0" i="1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CDA4ACE-456A-6E7C-C7F2-69D2E7350DE2}"/>
              </a:ext>
            </a:extLst>
          </p:cNvPr>
          <p:cNvSpPr txBox="1">
            <a:spLocks/>
          </p:cNvSpPr>
          <p:nvPr userDrawn="1"/>
        </p:nvSpPr>
        <p:spPr>
          <a:xfrm>
            <a:off x="678571" y="905160"/>
            <a:ext cx="12369743" cy="5734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0"/>
              </a:lnSpc>
            </a:pP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Lorem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  <a:r>
              <a:rPr lang="it-IT" sz="9600" b="1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ipsum</a:t>
            </a:r>
            <a:r>
              <a:rPr lang="it-IT" sz="9600" b="1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</a:p>
          <a:p>
            <a:pPr>
              <a:lnSpc>
                <a:spcPts val="11000"/>
              </a:lnSpc>
            </a:pPr>
            <a:r>
              <a:rPr lang="it-IT" sz="9600" b="1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dolor </a:t>
            </a:r>
            <a:r>
              <a:rPr lang="it-IT" sz="9600" b="1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sit</a:t>
            </a:r>
            <a:endParaRPr lang="it-IT" sz="9600" b="1" i="1" dirty="0">
              <a:solidFill>
                <a:schemeClr val="bg1"/>
              </a:solidFill>
              <a:effectLst>
                <a:outerShdw blurRad="864063" dist="50800" dir="5400000" algn="ctr" rotWithShape="0">
                  <a:srgbClr val="000000">
                    <a:alpha val="43137"/>
                  </a:srgbClr>
                </a:outerShdw>
              </a:effectLst>
              <a:latin typeface="Myriad Pro" panose="020B0503030403020204" pitchFamily="34" charset="0"/>
            </a:endParaRPr>
          </a:p>
          <a:p>
            <a:pPr>
              <a:lnSpc>
                <a:spcPts val="11000"/>
              </a:lnSpc>
            </a:pPr>
            <a:r>
              <a:rPr lang="it-IT" sz="9600" b="1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amet</a:t>
            </a:r>
            <a:r>
              <a:rPr lang="it-IT" sz="9600" b="1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,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consectetur</a:t>
            </a:r>
            <a:endParaRPr lang="it-IT" sz="9600" b="0" i="1" dirty="0">
              <a:solidFill>
                <a:schemeClr val="bg1"/>
              </a:solidFill>
              <a:effectLst>
                <a:outerShdw blurRad="864063" dist="50800" dir="5400000" algn="ctr" rotWithShape="0">
                  <a:srgbClr val="000000">
                    <a:alpha val="43137"/>
                  </a:srgbClr>
                </a:outerShdw>
              </a:effectLst>
              <a:latin typeface="Myriad Pro" panose="020B0503030403020204" pitchFamily="34" charset="0"/>
            </a:endParaRPr>
          </a:p>
          <a:p>
            <a:pPr>
              <a:lnSpc>
                <a:spcPts val="11000"/>
              </a:lnSpc>
            </a:pP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adipiscing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 </a:t>
            </a:r>
            <a:r>
              <a:rPr lang="it-IT" sz="9600" b="0" i="1" dirty="0" err="1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elit</a:t>
            </a:r>
            <a:r>
              <a:rPr lang="it-IT" sz="9600" b="0" i="1" dirty="0">
                <a:solidFill>
                  <a:schemeClr val="bg1"/>
                </a:solidFill>
                <a:effectLst>
                  <a:outerShdw blurRad="864063" dist="50800" dir="5400000" algn="ctr" rotWithShape="0">
                    <a:srgbClr val="000000">
                      <a:alpha val="43137"/>
                    </a:srgbClr>
                  </a:outerShdw>
                </a:effectLst>
                <a:latin typeface="Myriad Pro" panose="020B0503030403020204" pitchFamily="34" charset="0"/>
              </a:rPr>
              <a:t>.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0251C4E4-32DB-EDEA-ECFA-4ACF16CE8D8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t="8529" r="39908" b="12491"/>
          <a:stretch>
            <a:fillRect/>
          </a:stretch>
        </p:blipFill>
        <p:spPr>
          <a:xfrm>
            <a:off x="9202994" y="26145"/>
            <a:ext cx="5967234" cy="857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7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1142086" rtl="0" eaLnBrk="1" latinLnBrk="0" hangingPunct="1">
        <a:lnSpc>
          <a:spcPct val="90000"/>
        </a:lnSpc>
        <a:spcBef>
          <a:spcPct val="0"/>
        </a:spcBef>
        <a:buNone/>
        <a:defRPr sz="54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521" indent="-285521" algn="l" defTabSz="1142086" rtl="0" eaLnBrk="1" latinLnBrk="0" hangingPunct="1">
        <a:lnSpc>
          <a:spcPct val="90000"/>
        </a:lnSpc>
        <a:spcBef>
          <a:spcPts val="1249"/>
        </a:spcBef>
        <a:buFont typeface="Arial" panose="020B0604020202020204" pitchFamily="34" charset="0"/>
        <a:buChar char="•"/>
        <a:defRPr sz="3497" kern="1200">
          <a:solidFill>
            <a:schemeClr val="tx1"/>
          </a:solidFill>
          <a:latin typeface="+mn-lt"/>
          <a:ea typeface="+mn-ea"/>
          <a:cs typeface="+mn-cs"/>
        </a:defRPr>
      </a:lvl1pPr>
      <a:lvl2pPr marL="856564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998" kern="1200">
          <a:solidFill>
            <a:schemeClr val="tx1"/>
          </a:solidFill>
          <a:latin typeface="+mn-lt"/>
          <a:ea typeface="+mn-ea"/>
          <a:cs typeface="+mn-cs"/>
        </a:defRPr>
      </a:lvl2pPr>
      <a:lvl3pPr marL="1427607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498" kern="1200">
          <a:solidFill>
            <a:schemeClr val="tx1"/>
          </a:solidFill>
          <a:latin typeface="+mn-lt"/>
          <a:ea typeface="+mn-ea"/>
          <a:cs typeface="+mn-cs"/>
        </a:defRPr>
      </a:lvl3pPr>
      <a:lvl4pPr marL="1998650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48" kern="1200">
          <a:solidFill>
            <a:schemeClr val="tx1"/>
          </a:solidFill>
          <a:latin typeface="+mn-lt"/>
          <a:ea typeface="+mn-ea"/>
          <a:cs typeface="+mn-cs"/>
        </a:defRPr>
      </a:lvl4pPr>
      <a:lvl5pPr marL="2569693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48" kern="1200">
          <a:solidFill>
            <a:schemeClr val="tx1"/>
          </a:solidFill>
          <a:latin typeface="+mn-lt"/>
          <a:ea typeface="+mn-ea"/>
          <a:cs typeface="+mn-cs"/>
        </a:defRPr>
      </a:lvl5pPr>
      <a:lvl6pPr marL="3140735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48" kern="1200">
          <a:solidFill>
            <a:schemeClr val="tx1"/>
          </a:solidFill>
          <a:latin typeface="+mn-lt"/>
          <a:ea typeface="+mn-ea"/>
          <a:cs typeface="+mn-cs"/>
        </a:defRPr>
      </a:lvl6pPr>
      <a:lvl7pPr marL="3711778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48" kern="1200">
          <a:solidFill>
            <a:schemeClr val="tx1"/>
          </a:solidFill>
          <a:latin typeface="+mn-lt"/>
          <a:ea typeface="+mn-ea"/>
          <a:cs typeface="+mn-cs"/>
        </a:defRPr>
      </a:lvl7pPr>
      <a:lvl8pPr marL="4282821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48" kern="1200">
          <a:solidFill>
            <a:schemeClr val="tx1"/>
          </a:solidFill>
          <a:latin typeface="+mn-lt"/>
          <a:ea typeface="+mn-ea"/>
          <a:cs typeface="+mn-cs"/>
        </a:defRPr>
      </a:lvl8pPr>
      <a:lvl9pPr marL="4853864" indent="-285521" algn="l" defTabSz="114208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1pPr>
      <a:lvl2pPr marL="571043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6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3pPr>
      <a:lvl4pPr marL="1713128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4pPr>
      <a:lvl5pPr marL="2284171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5pPr>
      <a:lvl6pPr marL="2855214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6pPr>
      <a:lvl7pPr marL="3426257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7pPr>
      <a:lvl8pPr marL="3997300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8pPr>
      <a:lvl9pPr marL="4568342" algn="l" defTabSz="1142086" rtl="0" eaLnBrk="1" latinLnBrk="0" hangingPunct="1">
        <a:defRPr sz="22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530681"/>
      </p:ext>
    </p:extLst>
  </p:cSld>
  <p:clrMapOvr>
    <a:masterClrMapping/>
  </p:clrMapOvr>
</p:sld>
</file>

<file path=ppt/theme/theme1.xml><?xml version="1.0" encoding="utf-8"?>
<a:theme xmlns:a="http://schemas.openxmlformats.org/drawingml/2006/main" name="Campaign colours - Primary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C1B7AACBFAD84AB4EB0E08C2C0010F" ma:contentTypeVersion="10" ma:contentTypeDescription="Creare un nuovo documento." ma:contentTypeScope="" ma:versionID="ee31225716ed52e844af739775ff9b12">
  <xsd:schema xmlns:xsd="http://www.w3.org/2001/XMLSchema" xmlns:xs="http://www.w3.org/2001/XMLSchema" xmlns:p="http://schemas.microsoft.com/office/2006/metadata/properties" xmlns:ns2="27555fac-5486-4d62-9399-6555d0ab8389" xmlns:ns3="9be67519-87a3-4d4c-910b-01f5f1b932ec" targetNamespace="http://schemas.microsoft.com/office/2006/metadata/properties" ma:root="true" ma:fieldsID="feceaa811daef044f4019e76739e92d8" ns2:_="" ns3:_="">
    <xsd:import namespace="27555fac-5486-4d62-9399-6555d0ab8389"/>
    <xsd:import namespace="9be67519-87a3-4d4c-910b-01f5f1b932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555fac-5486-4d62-9399-6555d0ab83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0b2e573c-0596-469c-8a7b-91b90b3670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67519-87a3-4d4c-910b-01f5f1b932e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a7c6984-2c06-4c3a-910c-261f00941e7b}" ma:internalName="TaxCatchAll" ma:showField="CatchAllData" ma:web="9be67519-87a3-4d4c-910b-01f5f1b932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e67519-87a3-4d4c-910b-01f5f1b932ec" xsi:nil="true"/>
    <lcf76f155ced4ddcb4097134ff3c332f xmlns="27555fac-5486-4d62-9399-6555d0ab838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3705E1D-1181-469E-B0F6-507E7F7F9BD8}"/>
</file>

<file path=customXml/itemProps2.xml><?xml version="1.0" encoding="utf-8"?>
<ds:datastoreItem xmlns:ds="http://schemas.openxmlformats.org/officeDocument/2006/customXml" ds:itemID="{245FE58F-0F0A-4282-A65C-33F468AFB6EE}"/>
</file>

<file path=customXml/itemProps3.xml><?xml version="1.0" encoding="utf-8"?>
<ds:datastoreItem xmlns:ds="http://schemas.openxmlformats.org/officeDocument/2006/customXml" ds:itemID="{CA0D4262-4DAD-4E99-8B30-20C38FBB72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Arial</vt:lpstr>
      <vt:lpstr>Myriad Pro</vt:lpstr>
      <vt:lpstr>Campaign colours - Primary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POMILIO 7</dc:creator>
  <cp:lastModifiedBy>POMILIO 7</cp:lastModifiedBy>
  <cp:revision>8</cp:revision>
  <dcterms:created xsi:type="dcterms:W3CDTF">2025-10-26T23:45:53Z</dcterms:created>
  <dcterms:modified xsi:type="dcterms:W3CDTF">2025-10-27T16:06:48Z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0x01010031C1B7AACBFAD84AB4EB0E08C2C0010F</vt:lpwstr>
  </property>
</Properties>
</file>