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4" r:id="rId5"/>
    <p:sldMasterId id="2147483668" r:id="rId6"/>
    <p:sldMasterId id="2147483672" r:id="rId7"/>
    <p:sldMasterId id="2147483676" r:id="rId8"/>
  </p:sldMasterIdLst>
  <p:sldIdLst>
    <p:sldId id="256" r:id="rId9"/>
    <p:sldId id="257" r:id="rId10"/>
    <p:sldId id="258" r:id="rId11"/>
    <p:sldId id="259" r:id="rId12"/>
    <p:sldId id="260" r:id="rId13"/>
  </p:sldIdLst>
  <p:sldSz cx="15227300" cy="8604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62D6"/>
    <a:srgbClr val="FFE902"/>
    <a:srgbClr val="081259"/>
    <a:srgbClr val="F98E00"/>
    <a:srgbClr val="00D286"/>
    <a:srgbClr val="036AFF"/>
    <a:srgbClr val="FC5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8"/>
  </p:normalViewPr>
  <p:slideViewPr>
    <p:cSldViewPr snapToGrid="0">
      <p:cViewPr varScale="1">
        <p:scale>
          <a:sx n="93" d="100"/>
          <a:sy n="93" d="100"/>
        </p:scale>
        <p:origin x="68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B9CAEBD3-2208-FF6F-B72B-C77F0C2785AD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2011011" y="6491353"/>
            <a:ext cx="2915506" cy="2157213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91FD0878-63A5-FFED-B814-B42E396CF910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6677811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44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5304D730-2AAE-625A-759F-4BA4DD0851A0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2011011" y="6447037"/>
            <a:ext cx="2915506" cy="215721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2D3A271-8420-D165-E811-89760B1310EC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66431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27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23513ECD-7AE2-6710-E5C1-D0A0404D0B8E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699875" y="6003175"/>
            <a:ext cx="3543300" cy="26162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DC7B87F-236F-35F1-3F54-79977FA1BD8B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413875" y="6204350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703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337CC394-1445-6F2F-B3C8-1A9EE39CFC38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658475" y="6203950"/>
            <a:ext cx="4584700" cy="2400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596EF5D-432A-D67D-D588-C7B53122559F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363075" y="6051550"/>
            <a:ext cx="4914900" cy="2552700"/>
          </a:xfrm>
          <a:prstGeom prst="rect">
            <a:avLst/>
          </a:prstGeom>
        </p:spPr>
      </p:pic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B7B571B5-3330-84AC-7649-592693F729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70406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790645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1F1FD71B-A40A-C6AB-D5E3-E7487C757FFE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2007589" y="6448213"/>
            <a:ext cx="2915506" cy="215721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026ED325-A7F1-F43C-441C-EA4112FC0FE6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66431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67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CBC4AA85-0CEB-6F75-5647-A7EADBAFCA2C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699875" y="6029988"/>
            <a:ext cx="3543300" cy="26162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A560394-0C02-C92E-614B-3C90172C5B99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413875" y="6231163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09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6AE3F34E-F479-D5D0-3712-4ABBC8031B71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662523" y="6203950"/>
            <a:ext cx="4584700" cy="2400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E5BF65-B59A-3D28-B54D-DF2D6F5E63B3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363075" y="6051550"/>
            <a:ext cx="4914900" cy="2552700"/>
          </a:xfrm>
          <a:prstGeom prst="rect">
            <a:avLst/>
          </a:prstGeom>
        </p:spPr>
      </p:pic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8CC53DED-3C73-E272-E37F-4528A4466C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70406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73286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883E13D6-9ED2-5D07-F98D-6BAD07C7F0A1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4675" y="5988050"/>
            <a:ext cx="57785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368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7C9A4A3-EC77-D29D-462F-1CEB753FB221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658475" y="6203950"/>
            <a:ext cx="4584700" cy="2400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C9A8333-6A26-FA1A-EABA-5C0EDAA596F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363075" y="6051550"/>
            <a:ext cx="4914900" cy="2552700"/>
          </a:xfrm>
          <a:prstGeom prst="rect">
            <a:avLst/>
          </a:prstGeom>
        </p:spPr>
      </p:pic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DC0991C1-8C6A-B2DC-2FDB-5150EA7067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70406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07806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C91F505-BDC5-56FD-7154-527D33E4DBA7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993929" y="6412574"/>
            <a:ext cx="2962083" cy="219167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25CDF19-5474-85FF-FD5A-E609363FBF36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6643147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9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FB270F6-C27C-27C4-DCA5-4B723E18ED28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699875" y="6023669"/>
            <a:ext cx="3543300" cy="26162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2754FD1-40D1-20A1-9D75-F80C9111016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413875" y="6224844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30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668FBBB9-7D01-B3E0-9A40-B0B94702CBA0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662523" y="6203950"/>
            <a:ext cx="4584700" cy="2400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73CE66E-04EC-7FFD-4F97-5BEE8B4598E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363075" y="6051550"/>
            <a:ext cx="4914900" cy="2552700"/>
          </a:xfrm>
          <a:prstGeom prst="rect">
            <a:avLst/>
          </a:prstGeom>
        </p:spPr>
      </p:pic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1ECB90EE-BDAE-C169-67BD-5C5196BC244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70406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80284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32644DD1-808B-5E1D-D6B0-4C2990EDDC38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993930" y="6422247"/>
            <a:ext cx="2962083" cy="219167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1579FDEA-18B8-7F22-0E79-59FAC6716559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297497" y="6652820"/>
            <a:ext cx="3333875" cy="196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96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9776D94E-6CB6-031D-287E-901432FAE10D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1699875" y="5964675"/>
            <a:ext cx="3543300" cy="26162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FF4278-AFF8-E641-7360-195167AF154B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413875" y="6165850"/>
            <a:ext cx="58293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9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A08C59EE-2329-01D7-E937-83EC20135C5B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662523" y="6203950"/>
            <a:ext cx="4584700" cy="2400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8D9359F-A1FC-54B5-9118-3A3DA1A9E905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363075" y="6051550"/>
            <a:ext cx="4914900" cy="2552700"/>
          </a:xfrm>
          <a:prstGeom prst="rect">
            <a:avLst/>
          </a:prstGeom>
        </p:spPr>
      </p:pic>
      <p:sp>
        <p:nvSpPr>
          <p:cNvPr id="9" name="Segnaposto immagine 5">
            <a:extLst>
              <a:ext uri="{FF2B5EF4-FFF2-40B4-BE49-F238E27FC236}">
                <a16:creationId xmlns:a16="http://schemas.microsoft.com/office/drawing/2014/main" id="{55B5A39D-6D5C-37C6-E974-D6EF1D7C1EF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496062" y="7040685"/>
            <a:ext cx="1325824" cy="12291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00376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E90F4EE8-67CA-A471-4BBD-EA24DC7C8034}"/>
              </a:ext>
            </a:extLst>
          </p:cNvPr>
          <p:cNvPicPr/>
          <p:nvPr userDrawn="1"/>
        </p:nvPicPr>
        <p:blipFill>
          <a:blip r:embed="rId5"/>
          <a:srcRect l="9042" r="8403" b="1403"/>
          <a:stretch>
            <a:fillRect/>
          </a:stretch>
        </p:blipFill>
        <p:spPr>
          <a:xfrm>
            <a:off x="-1" y="121024"/>
            <a:ext cx="9822429" cy="8483225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1737250D-CE02-476A-C7FF-FBCE59541B33}"/>
              </a:ext>
            </a:extLst>
          </p:cNvPr>
          <p:cNvSpPr/>
          <p:nvPr userDrawn="1"/>
        </p:nvSpPr>
        <p:spPr>
          <a:xfrm rot="21266973">
            <a:off x="2763775" y="1655996"/>
            <a:ext cx="4169703" cy="5547529"/>
          </a:xfrm>
          <a:prstGeom prst="rect">
            <a:avLst/>
          </a:prstGeom>
          <a:noFill/>
          <a:ln w="127000">
            <a:solidFill>
              <a:srgbClr val="FFE8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EB36F451-E59E-9430-C288-FA5B4C60F17F}"/>
              </a:ext>
            </a:extLst>
          </p:cNvPr>
          <p:cNvSpPr/>
          <p:nvPr userDrawn="1"/>
        </p:nvSpPr>
        <p:spPr>
          <a:xfrm>
            <a:off x="9822428" y="0"/>
            <a:ext cx="5420747" cy="8604250"/>
          </a:xfrm>
          <a:prstGeom prst="rect">
            <a:avLst/>
          </a:prstGeom>
          <a:solidFill>
            <a:srgbClr val="006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D7477E4-ADAF-2FDA-0D91-374A8DDB56B4}"/>
              </a:ext>
            </a:extLst>
          </p:cNvPr>
          <p:cNvSpPr txBox="1"/>
          <p:nvPr userDrawn="1"/>
        </p:nvSpPr>
        <p:spPr>
          <a:xfrm>
            <a:off x="1605183" y="1500165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E968848-CB44-860B-C3E3-5EA092A78CAC}"/>
              </a:ext>
            </a:extLst>
          </p:cNvPr>
          <p:cNvSpPr txBox="1"/>
          <p:nvPr userDrawn="1"/>
        </p:nvSpPr>
        <p:spPr>
          <a:xfrm>
            <a:off x="0" y="5014870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8AA683A-F9BC-9599-D68C-A5EF183B1D25}"/>
              </a:ext>
            </a:extLst>
          </p:cNvPr>
          <p:cNvSpPr txBox="1"/>
          <p:nvPr userDrawn="1"/>
        </p:nvSpPr>
        <p:spPr>
          <a:xfrm>
            <a:off x="10318959" y="1609485"/>
            <a:ext cx="426572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work</a:t>
            </a:r>
          </a:p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</a:t>
            </a:r>
          </a:p>
          <a:p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in Europe</a:t>
            </a:r>
            <a:br>
              <a:rPr lang="it-IT" sz="6000" dirty="0"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chemeClr val="bg1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957F2C7F-1E6D-B3D6-3E14-6C8EFE1408F7}"/>
              </a:ext>
            </a:extLst>
          </p:cNvPr>
          <p:cNvSpPr/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00D2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266070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1142086" rtl="0" eaLnBrk="1" latinLnBrk="0" hangingPunct="1">
        <a:lnSpc>
          <a:spcPct val="90000"/>
        </a:lnSpc>
        <a:spcBef>
          <a:spcPct val="0"/>
        </a:spcBef>
        <a:buNone/>
        <a:defRPr sz="54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521" indent="-285521" algn="l" defTabSz="1142086" rtl="0" eaLnBrk="1" latinLnBrk="0" hangingPunct="1">
        <a:lnSpc>
          <a:spcPct val="90000"/>
        </a:lnSpc>
        <a:spcBef>
          <a:spcPts val="1249"/>
        </a:spcBef>
        <a:buFont typeface="Arial" panose="020B0604020202020204" pitchFamily="34" charset="0"/>
        <a:buChar char="•"/>
        <a:defRPr sz="3497" kern="1200">
          <a:solidFill>
            <a:schemeClr val="tx1"/>
          </a:solidFill>
          <a:latin typeface="+mn-lt"/>
          <a:ea typeface="+mn-ea"/>
          <a:cs typeface="+mn-cs"/>
        </a:defRPr>
      </a:lvl1pPr>
      <a:lvl2pPr marL="856564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998" kern="1200">
          <a:solidFill>
            <a:schemeClr val="tx1"/>
          </a:solidFill>
          <a:latin typeface="+mn-lt"/>
          <a:ea typeface="+mn-ea"/>
          <a:cs typeface="+mn-cs"/>
        </a:defRPr>
      </a:lvl2pPr>
      <a:lvl3pPr marL="1427607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3pPr>
      <a:lvl4pPr marL="1998650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4pPr>
      <a:lvl5pPr marL="2569693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5pPr>
      <a:lvl6pPr marL="3140735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6pPr>
      <a:lvl7pPr marL="3711778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7pPr>
      <a:lvl8pPr marL="4282821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8pPr>
      <a:lvl9pPr marL="4853864" indent="-285521" algn="l" defTabSz="114208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1pPr>
      <a:lvl2pPr marL="571043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2pPr>
      <a:lvl3pPr marL="1142086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3pPr>
      <a:lvl4pPr marL="1713128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4pPr>
      <a:lvl5pPr marL="2284171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5pPr>
      <a:lvl6pPr marL="2855214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6pPr>
      <a:lvl7pPr marL="3426257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7pPr>
      <a:lvl8pPr marL="3997300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8pPr>
      <a:lvl9pPr marL="4568342" algn="l" defTabSz="1142086" rtl="0" eaLnBrk="1" latinLnBrk="0" hangingPunct="1">
        <a:defRPr sz="22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BE2BE03E-5B33-CE83-419E-FCA6BA559B7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rcRect l="11337"/>
          <a:stretch>
            <a:fillRect/>
          </a:stretch>
        </p:blipFill>
        <p:spPr>
          <a:xfrm>
            <a:off x="-2" y="38648"/>
            <a:ext cx="10603803" cy="8648566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899B09CC-5AE0-EEC7-AF66-B059B624FAE2}"/>
              </a:ext>
            </a:extLst>
          </p:cNvPr>
          <p:cNvSpPr/>
          <p:nvPr userDrawn="1"/>
        </p:nvSpPr>
        <p:spPr>
          <a:xfrm>
            <a:off x="9822428" y="0"/>
            <a:ext cx="5420747" cy="8604250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6E1B0D9-9A07-FCEE-A287-04C379C6B1C6}"/>
              </a:ext>
            </a:extLst>
          </p:cNvPr>
          <p:cNvSpPr txBox="1"/>
          <p:nvPr userDrawn="1"/>
        </p:nvSpPr>
        <p:spPr>
          <a:xfrm>
            <a:off x="10318959" y="1609485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Europe,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opportunities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22D2A931-B195-04F7-9B70-974B398C1486}"/>
              </a:ext>
            </a:extLst>
          </p:cNvPr>
          <p:cNvSpPr/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C58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CFEBD87-B790-5164-6CFC-979DDE3C4C52}"/>
              </a:ext>
            </a:extLst>
          </p:cNvPr>
          <p:cNvSpPr/>
          <p:nvPr userDrawn="1"/>
        </p:nvSpPr>
        <p:spPr>
          <a:xfrm rot="21266973">
            <a:off x="2763775" y="1655996"/>
            <a:ext cx="4169703" cy="5547529"/>
          </a:xfrm>
          <a:prstGeom prst="rect">
            <a:avLst/>
          </a:prstGeom>
          <a:noFill/>
          <a:ln w="127000">
            <a:solidFill>
              <a:srgbClr val="036A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2C93043-A0B7-9193-679C-92C75E3E0686}"/>
              </a:ext>
            </a:extLst>
          </p:cNvPr>
          <p:cNvSpPr txBox="1"/>
          <p:nvPr userDrawn="1"/>
        </p:nvSpPr>
        <p:spPr>
          <a:xfrm>
            <a:off x="1605183" y="1500165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D64F7CA-CF16-897D-4E55-84E7BB651655}"/>
              </a:ext>
            </a:extLst>
          </p:cNvPr>
          <p:cNvSpPr txBox="1"/>
          <p:nvPr userDrawn="1"/>
        </p:nvSpPr>
        <p:spPr>
          <a:xfrm>
            <a:off x="0" y="5014870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</p:spTree>
    <p:extLst>
      <p:ext uri="{BB962C8B-B14F-4D97-AF65-F5344CB8AC3E}">
        <p14:creationId xmlns:p14="http://schemas.microsoft.com/office/powerpoint/2010/main" val="265762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 descr="Immagine che contiene Viso umano, persona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D0641150-10CB-FB92-8C3B-D3E007D00F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9540" t="599" r="8496" b="1217"/>
          <a:stretch>
            <a:fillRect/>
          </a:stretch>
        </p:blipFill>
        <p:spPr>
          <a:xfrm>
            <a:off x="-1" y="105462"/>
            <a:ext cx="9822427" cy="850846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97B7EB27-AE59-0EB1-2978-E489FE1E1025}"/>
              </a:ext>
            </a:extLst>
          </p:cNvPr>
          <p:cNvSpPr/>
          <p:nvPr userDrawn="1"/>
        </p:nvSpPr>
        <p:spPr>
          <a:xfrm>
            <a:off x="9822428" y="0"/>
            <a:ext cx="5420747" cy="8613923"/>
          </a:xfrm>
          <a:prstGeom prst="rect">
            <a:avLst/>
          </a:prstGeom>
          <a:solidFill>
            <a:srgbClr val="00D2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6AFE178-FC6E-F0BC-8F85-896263530B55}"/>
              </a:ext>
            </a:extLst>
          </p:cNvPr>
          <p:cNvSpPr/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4BF8F70-8B33-879F-1D90-EE944195BAAE}"/>
              </a:ext>
            </a:extLst>
          </p:cNvPr>
          <p:cNvSpPr/>
          <p:nvPr userDrawn="1"/>
        </p:nvSpPr>
        <p:spPr>
          <a:xfrm rot="21266973">
            <a:off x="2763775" y="1655996"/>
            <a:ext cx="4169703" cy="5547529"/>
          </a:xfrm>
          <a:prstGeom prst="rect">
            <a:avLst/>
          </a:prstGeom>
          <a:noFill/>
          <a:ln w="127000">
            <a:solidFill>
              <a:srgbClr val="FC58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206A3F4-32FC-6D76-7D17-562001F79C50}"/>
              </a:ext>
            </a:extLst>
          </p:cNvPr>
          <p:cNvSpPr txBox="1"/>
          <p:nvPr userDrawn="1"/>
        </p:nvSpPr>
        <p:spPr>
          <a:xfrm>
            <a:off x="0" y="5014870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082BD10-6A34-C805-81BA-FED5DF3F022E}"/>
              </a:ext>
            </a:extLst>
          </p:cNvPr>
          <p:cNvSpPr txBox="1"/>
          <p:nvPr userDrawn="1"/>
        </p:nvSpPr>
        <p:spPr>
          <a:xfrm>
            <a:off x="1605183" y="1500165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40BA247-2DA6-CB0C-8C01-E6778435798F}"/>
              </a:ext>
            </a:extLst>
          </p:cNvPr>
          <p:cNvSpPr txBox="1"/>
          <p:nvPr userDrawn="1"/>
        </p:nvSpPr>
        <p:spPr>
          <a:xfrm>
            <a:off x="10318959" y="1609485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30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Viso umano, persona, vestiti, occhiali&#10;&#10;Il contenuto generato dall'IA potrebbe non essere corretto.">
            <a:extLst>
              <a:ext uri="{FF2B5EF4-FFF2-40B4-BE49-F238E27FC236}">
                <a16:creationId xmlns:a16="http://schemas.microsoft.com/office/drawing/2014/main" id="{CB53FED2-583E-FD81-B27E-22E4EC1DAD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7898"/>
          <a:stretch>
            <a:fillRect/>
          </a:stretch>
        </p:blipFill>
        <p:spPr>
          <a:xfrm>
            <a:off x="-96253" y="39909"/>
            <a:ext cx="10954284" cy="8600859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F17E9791-64F7-FC3B-DB79-ED236C43B587}"/>
              </a:ext>
            </a:extLst>
          </p:cNvPr>
          <p:cNvSpPr/>
          <p:nvPr userDrawn="1"/>
        </p:nvSpPr>
        <p:spPr>
          <a:xfrm>
            <a:off x="9822428" y="76429"/>
            <a:ext cx="5420747" cy="8527821"/>
          </a:xfrm>
          <a:prstGeom prst="rect">
            <a:avLst/>
          </a:prstGeom>
          <a:solidFill>
            <a:srgbClr val="FC58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3ADD48F-A6D9-BC0B-D84C-77D36A1DCE8B}"/>
              </a:ext>
            </a:extLst>
          </p:cNvPr>
          <p:cNvSpPr/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036A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4944527-38E2-F3BC-9A8E-6129988724E3}"/>
              </a:ext>
            </a:extLst>
          </p:cNvPr>
          <p:cNvSpPr/>
          <p:nvPr userDrawn="1"/>
        </p:nvSpPr>
        <p:spPr>
          <a:xfrm rot="21266973">
            <a:off x="2763775" y="1655996"/>
            <a:ext cx="4169703" cy="5547529"/>
          </a:xfrm>
          <a:prstGeom prst="rect">
            <a:avLst/>
          </a:prstGeom>
          <a:noFill/>
          <a:ln w="127000">
            <a:solidFill>
              <a:srgbClr val="00D2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CB4A2DE-7F75-6318-124E-9B2AAC6205B6}"/>
              </a:ext>
            </a:extLst>
          </p:cNvPr>
          <p:cNvSpPr txBox="1"/>
          <p:nvPr userDrawn="1"/>
        </p:nvSpPr>
        <p:spPr>
          <a:xfrm>
            <a:off x="0" y="5014870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7BFF22B-D1C6-E174-1326-9F7A61B88EFA}"/>
              </a:ext>
            </a:extLst>
          </p:cNvPr>
          <p:cNvSpPr txBox="1"/>
          <p:nvPr userDrawn="1"/>
        </p:nvSpPr>
        <p:spPr>
          <a:xfrm>
            <a:off x="1605183" y="1500165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58F76DF-4432-6D5A-31D9-7ECD469060B4}"/>
              </a:ext>
            </a:extLst>
          </p:cNvPr>
          <p:cNvSpPr txBox="1"/>
          <p:nvPr userDrawn="1"/>
        </p:nvSpPr>
        <p:spPr>
          <a:xfrm>
            <a:off x="10318959" y="1609485"/>
            <a:ext cx="4265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br>
              <a:rPr lang="it-IT" sz="4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4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4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Your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professional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journey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, </a:t>
            </a:r>
          </a:p>
          <a:p>
            <a:r>
              <a:rPr lang="it-IT" sz="4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4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Europe.</a:t>
            </a:r>
            <a:endParaRPr lang="it-IT" sz="4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90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vestiti, Viso umano, persona, sorriso&#10;&#10;Il contenuto generato dall'IA potrebbe non essere corretto.">
            <a:extLst>
              <a:ext uri="{FF2B5EF4-FFF2-40B4-BE49-F238E27FC236}">
                <a16:creationId xmlns:a16="http://schemas.microsoft.com/office/drawing/2014/main" id="{0A2C238B-30F7-72F8-D41A-9EB02324E43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10445" r="8044" b="1262"/>
          <a:stretch>
            <a:fillRect/>
          </a:stretch>
        </p:blipFill>
        <p:spPr>
          <a:xfrm>
            <a:off x="-3" y="0"/>
            <a:ext cx="9822431" cy="860425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FCBEF027-EC03-A18A-1E7D-CD4603200838}"/>
              </a:ext>
            </a:extLst>
          </p:cNvPr>
          <p:cNvSpPr/>
          <p:nvPr userDrawn="1"/>
        </p:nvSpPr>
        <p:spPr>
          <a:xfrm>
            <a:off x="9822428" y="-1"/>
            <a:ext cx="5420747" cy="8604249"/>
          </a:xfrm>
          <a:prstGeom prst="rect">
            <a:avLst/>
          </a:prstGeom>
          <a:solidFill>
            <a:srgbClr val="F98E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1312B85-2976-349F-726C-14982368AD11}"/>
              </a:ext>
            </a:extLst>
          </p:cNvPr>
          <p:cNvSpPr txBox="1"/>
          <p:nvPr userDrawn="1"/>
        </p:nvSpPr>
        <p:spPr>
          <a:xfrm>
            <a:off x="10318959" y="1302000"/>
            <a:ext cx="460535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</a:t>
            </a:r>
          </a:p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,</a:t>
            </a:r>
          </a:p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endParaRPr lang="it-IT" sz="6000" b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r>
              <a:rPr lang="it-IT" sz="6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6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4DF8BF2-3578-8BE5-4AD5-907485F7D88F}"/>
              </a:ext>
            </a:extLst>
          </p:cNvPr>
          <p:cNvSpPr/>
          <p:nvPr userDrawn="1"/>
        </p:nvSpPr>
        <p:spPr>
          <a:xfrm>
            <a:off x="-1" y="0"/>
            <a:ext cx="15243175" cy="121024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i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270195C-B3F8-894C-54B5-6B36E6517BF4}"/>
              </a:ext>
            </a:extLst>
          </p:cNvPr>
          <p:cNvSpPr/>
          <p:nvPr userDrawn="1"/>
        </p:nvSpPr>
        <p:spPr>
          <a:xfrm rot="21266973">
            <a:off x="2763775" y="1655996"/>
            <a:ext cx="4169703" cy="5547529"/>
          </a:xfrm>
          <a:prstGeom prst="rect">
            <a:avLst/>
          </a:prstGeom>
          <a:noFill/>
          <a:ln w="127000">
            <a:solidFill>
              <a:srgbClr val="BB6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0A19B82-D007-55EF-D1E9-B7711B444A1B}"/>
              </a:ext>
            </a:extLst>
          </p:cNvPr>
          <p:cNvSpPr txBox="1"/>
          <p:nvPr userDrawn="1"/>
        </p:nvSpPr>
        <p:spPr>
          <a:xfrm>
            <a:off x="0" y="5014870"/>
            <a:ext cx="9822428" cy="286232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8000" b="1" spc="-800" baseline="0" dirty="0">
                <a:ln w="381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201357F-27F9-F979-3450-A79E04384980}"/>
              </a:ext>
            </a:extLst>
          </p:cNvPr>
          <p:cNvSpPr txBox="1"/>
          <p:nvPr userDrawn="1"/>
        </p:nvSpPr>
        <p:spPr>
          <a:xfrm>
            <a:off x="1605183" y="1500165"/>
            <a:ext cx="6192000" cy="69408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8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8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8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107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530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645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60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74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521727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colours - Primary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ampaign colours - Yellow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ampaign colours - Gre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ampaign colours - Re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Jobseekers palet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C1B7AACBFAD84AB4EB0E08C2C0010F" ma:contentTypeVersion="10" ma:contentTypeDescription="Creare un nuovo documento." ma:contentTypeScope="" ma:versionID="ee31225716ed52e844af739775ff9b12">
  <xsd:schema xmlns:xsd="http://www.w3.org/2001/XMLSchema" xmlns:xs="http://www.w3.org/2001/XMLSchema" xmlns:p="http://schemas.microsoft.com/office/2006/metadata/properties" xmlns:ns2="27555fac-5486-4d62-9399-6555d0ab8389" xmlns:ns3="9be67519-87a3-4d4c-910b-01f5f1b932ec" targetNamespace="http://schemas.microsoft.com/office/2006/metadata/properties" ma:root="true" ma:fieldsID="feceaa811daef044f4019e76739e92d8" ns2:_="" ns3:_="">
    <xsd:import namespace="27555fac-5486-4d62-9399-6555d0ab8389"/>
    <xsd:import namespace="9be67519-87a3-4d4c-910b-01f5f1b93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55fac-5486-4d62-9399-6555d0ab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0b2e573c-0596-469c-8a7b-91b90b3670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67519-87a3-4d4c-910b-01f5f1b932e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a7c6984-2c06-4c3a-910c-261f00941e7b}" ma:internalName="TaxCatchAll" ma:showField="CatchAllData" ma:web="9be67519-87a3-4d4c-910b-01f5f1b932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e67519-87a3-4d4c-910b-01f5f1b932ec" xsi:nil="true"/>
    <lcf76f155ced4ddcb4097134ff3c332f xmlns="27555fac-5486-4d62-9399-6555d0ab838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534EE9-87FF-446D-B2E7-02DF28AAFCC1}"/>
</file>

<file path=customXml/itemProps2.xml><?xml version="1.0" encoding="utf-8"?>
<ds:datastoreItem xmlns:ds="http://schemas.openxmlformats.org/officeDocument/2006/customXml" ds:itemID="{E6DE682C-BD07-4F17-9152-0524695A88BD}">
  <ds:schemaRefs>
    <ds:schemaRef ds:uri="http://schemas.microsoft.com/office/2006/metadata/properties"/>
    <ds:schemaRef ds:uri="http://schemas.microsoft.com/office/infopath/2007/PartnerControls"/>
    <ds:schemaRef ds:uri="9be67519-87a3-4d4c-910b-01f5f1b932ec"/>
    <ds:schemaRef ds:uri="27555fac-5486-4d62-9399-6555d0ab8389"/>
  </ds:schemaRefs>
</ds:datastoreItem>
</file>

<file path=customXml/itemProps3.xml><?xml version="1.0" encoding="utf-8"?>
<ds:datastoreItem xmlns:ds="http://schemas.openxmlformats.org/officeDocument/2006/customXml" ds:itemID="{E7AC09AB-BCD4-48C5-A927-A53C54D2047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0</Words>
  <Application>Microsoft Macintosh PowerPoint</Application>
  <PresentationFormat>Personalizzato</PresentationFormat>
  <Paragraphs>0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Aptos</vt:lpstr>
      <vt:lpstr>Arial</vt:lpstr>
      <vt:lpstr>Myriad Pro</vt:lpstr>
      <vt:lpstr>Campaign colours - Primary</vt:lpstr>
      <vt:lpstr>Campaign colours - Yellow</vt:lpstr>
      <vt:lpstr>Campaign colours - Green</vt:lpstr>
      <vt:lpstr>Campaign colours - Red</vt:lpstr>
      <vt:lpstr>Jobseekers palette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POMILIO 7</dc:creator>
  <cp:lastModifiedBy>POMILIO 7</cp:lastModifiedBy>
  <cp:revision>8</cp:revision>
  <dcterms:created xsi:type="dcterms:W3CDTF">2025-10-26T23:45:53Z</dcterms:created>
  <dcterms:modified xsi:type="dcterms:W3CDTF">2025-11-20T14:53:38Z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0x01010031C1B7AACBFAD84AB4EB0E08C2C0010F</vt:lpwstr>
  </property>
</Properties>
</file>