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64" r:id="rId5"/>
    <p:sldMasterId id="2147483668" r:id="rId6"/>
    <p:sldMasterId id="2147483672" r:id="rId7"/>
    <p:sldMasterId id="2147483676" r:id="rId8"/>
  </p:sldMasterIdLst>
  <p:sldIdLst>
    <p:sldId id="256" r:id="rId9"/>
    <p:sldId id="257" r:id="rId10"/>
    <p:sldId id="258" r:id="rId11"/>
    <p:sldId id="259" r:id="rId12"/>
    <p:sldId id="260" r:id="rId13"/>
  </p:sldIdLst>
  <p:sldSz cx="13716000" cy="243713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1259"/>
    <a:srgbClr val="EB9332"/>
    <a:srgbClr val="B760D1"/>
    <a:srgbClr val="FFE902"/>
    <a:srgbClr val="FC5746"/>
    <a:srgbClr val="00D085"/>
    <a:srgbClr val="016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122"/>
    <p:restoredTop sz="94678"/>
  </p:normalViewPr>
  <p:slideViewPr>
    <p:cSldViewPr snapToGrid="0">
      <p:cViewPr varScale="1">
        <p:scale>
          <a:sx n="33" d="100"/>
          <a:sy n="33" d="100"/>
        </p:scale>
        <p:origin x="2792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8.emf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3.emf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BF0F3CBB-1EDF-5289-943A-3B11E1214E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90939" y="20172219"/>
            <a:ext cx="9225061" cy="4199082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4EE87A32-061C-E3F5-93AE-6ADF4AC9BF9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69300" y="20218400"/>
            <a:ext cx="53467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105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306A7411-DBC5-D0BC-4024-8CBBA21E22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90939" y="20172219"/>
            <a:ext cx="9225061" cy="4199082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22028F8-668E-2308-A5AF-6748F78B42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69300" y="20218400"/>
            <a:ext cx="53467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544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A + 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>
            <a:extLst>
              <a:ext uri="{FF2B5EF4-FFF2-40B4-BE49-F238E27FC236}">
                <a16:creationId xmlns:a16="http://schemas.microsoft.com/office/drawing/2014/main" id="{99478104-3E28-BBEC-3999-27857D25DB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43600" y="20538014"/>
            <a:ext cx="7772400" cy="3833286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41F4218C-C5C7-F671-831F-5A63C65F30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71800" y="20727988"/>
            <a:ext cx="7772400" cy="364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0306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-branded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1243C4D4-7D1F-6B94-6F6B-A9CA18E991B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10365" y="20198116"/>
            <a:ext cx="7772400" cy="4209521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49FF00CC-E651-1664-A452-FF765A5B59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22600" y="20199320"/>
            <a:ext cx="7670800" cy="4152900"/>
          </a:xfrm>
          <a:prstGeom prst="rect">
            <a:avLst/>
          </a:prstGeom>
        </p:spPr>
      </p:pic>
      <p:sp>
        <p:nvSpPr>
          <p:cNvPr id="2" name="Segnaposto immagine 5">
            <a:extLst>
              <a:ext uri="{FF2B5EF4-FFF2-40B4-BE49-F238E27FC236}">
                <a16:creationId xmlns:a16="http://schemas.microsoft.com/office/drawing/2014/main" id="{A41F60E2-D52A-308C-031D-43305AAFBE8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757854" y="21506985"/>
            <a:ext cx="2022087" cy="18650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latin typeface="Myriad Pro" panose="020B0503030403020204" pitchFamily="34" charset="0"/>
              </a:defRPr>
            </a:lvl1pPr>
          </a:lstStyle>
          <a:p>
            <a:r>
              <a:rPr lang="it-IT" dirty="0"/>
              <a:t>Partner logo</a:t>
            </a:r>
          </a:p>
        </p:txBody>
      </p:sp>
    </p:spTree>
    <p:extLst>
      <p:ext uri="{BB962C8B-B14F-4D97-AF65-F5344CB8AC3E}">
        <p14:creationId xmlns:p14="http://schemas.microsoft.com/office/powerpoint/2010/main" val="19034738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C7A7F3A5-B22E-85AB-A106-CFE2CE19A2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90939" y="20172219"/>
            <a:ext cx="9225061" cy="4199082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4AFEB77D-AC18-9BE5-C42C-63B6D1A6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69300" y="20218400"/>
            <a:ext cx="53467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1998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A + 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C953B14A-FEBC-DD85-664E-03C34A0E75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43600" y="20538014"/>
            <a:ext cx="7772400" cy="3833286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A1B7548D-8D2C-74B6-BF65-F93683E51A4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71800" y="20727988"/>
            <a:ext cx="7772400" cy="364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5352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-branded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BD639468-1CE2-6770-A105-FE410CF436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12672" y="20171009"/>
            <a:ext cx="7772400" cy="4209521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C5EAAA04-D813-0DCB-90ED-7A828A20CA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22600" y="20199320"/>
            <a:ext cx="7670800" cy="4152900"/>
          </a:xfrm>
          <a:prstGeom prst="rect">
            <a:avLst/>
          </a:prstGeom>
        </p:spPr>
      </p:pic>
      <p:sp>
        <p:nvSpPr>
          <p:cNvPr id="2" name="Segnaposto immagine 5">
            <a:extLst>
              <a:ext uri="{FF2B5EF4-FFF2-40B4-BE49-F238E27FC236}">
                <a16:creationId xmlns:a16="http://schemas.microsoft.com/office/drawing/2014/main" id="{15854E78-9D43-EBAA-4925-64AFE80E5F1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757854" y="21506985"/>
            <a:ext cx="2022087" cy="18650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latin typeface="Myriad Pro" panose="020B0503030403020204" pitchFamily="34" charset="0"/>
              </a:defRPr>
            </a:lvl1pPr>
          </a:lstStyle>
          <a:p>
            <a:r>
              <a:rPr lang="it-IT" dirty="0"/>
              <a:t>Partner logo</a:t>
            </a:r>
          </a:p>
        </p:txBody>
      </p:sp>
    </p:spTree>
    <p:extLst>
      <p:ext uri="{BB962C8B-B14F-4D97-AF65-F5344CB8AC3E}">
        <p14:creationId xmlns:p14="http://schemas.microsoft.com/office/powerpoint/2010/main" val="3204015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A + 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743D731A-890C-4D52-7F0C-AB5DFEE90E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43600" y="20538014"/>
            <a:ext cx="7772400" cy="3833286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90D83DEC-CE4B-99D4-6166-9629D5A39F8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71800" y="20727988"/>
            <a:ext cx="7772400" cy="364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634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-branded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581C85F2-8845-88EC-C2DC-722C266FDA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14983" y="20199320"/>
            <a:ext cx="7772400" cy="4209521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AF70A934-0139-FD6F-02CC-C9419B3F31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22600" y="20199320"/>
            <a:ext cx="7670800" cy="4152900"/>
          </a:xfrm>
          <a:prstGeom prst="rect">
            <a:avLst/>
          </a:prstGeom>
        </p:spPr>
      </p:pic>
      <p:sp>
        <p:nvSpPr>
          <p:cNvPr id="4" name="Segnaposto immagine 5">
            <a:extLst>
              <a:ext uri="{FF2B5EF4-FFF2-40B4-BE49-F238E27FC236}">
                <a16:creationId xmlns:a16="http://schemas.microsoft.com/office/drawing/2014/main" id="{ABCE4B1A-712D-7419-0981-F6FD84F504C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757854" y="21506985"/>
            <a:ext cx="2022087" cy="18650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latin typeface="Myriad Pro" panose="020B0503030403020204" pitchFamily="34" charset="0"/>
              </a:defRPr>
            </a:lvl1pPr>
          </a:lstStyle>
          <a:p>
            <a:r>
              <a:rPr lang="it-IT" dirty="0"/>
              <a:t>Partner logo</a:t>
            </a:r>
          </a:p>
        </p:txBody>
      </p:sp>
    </p:spTree>
    <p:extLst>
      <p:ext uri="{BB962C8B-B14F-4D97-AF65-F5344CB8AC3E}">
        <p14:creationId xmlns:p14="http://schemas.microsoft.com/office/powerpoint/2010/main" val="3143486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1893061-4C89-2A13-9E34-E0FFE80D672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90939" y="20172219"/>
            <a:ext cx="9225061" cy="4199082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648CABDD-6200-9143-9497-48253A21A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69300" y="20218400"/>
            <a:ext cx="53467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770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A + 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D74A33DE-4D04-1164-C9E7-9CE84B0D33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43600" y="20538014"/>
            <a:ext cx="7772400" cy="3833286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A848301B-FBF6-77B5-FDBF-529905A3EE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71800" y="20727988"/>
            <a:ext cx="7772400" cy="364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662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-branded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BD40612E-FE4B-BE34-757A-58A1D7FA11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1129" y="20198117"/>
            <a:ext cx="7772400" cy="4209521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99AC2EFC-4064-8819-9CAB-88822D488F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22600" y="20199320"/>
            <a:ext cx="7670800" cy="4152900"/>
          </a:xfrm>
          <a:prstGeom prst="rect">
            <a:avLst/>
          </a:prstGeom>
        </p:spPr>
      </p:pic>
      <p:sp>
        <p:nvSpPr>
          <p:cNvPr id="2" name="Segnaposto immagine 5">
            <a:extLst>
              <a:ext uri="{FF2B5EF4-FFF2-40B4-BE49-F238E27FC236}">
                <a16:creationId xmlns:a16="http://schemas.microsoft.com/office/drawing/2014/main" id="{CB0CC655-5450-B570-1F81-5B2374467AA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757854" y="21506985"/>
            <a:ext cx="2022087" cy="18650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latin typeface="Myriad Pro" panose="020B0503030403020204" pitchFamily="34" charset="0"/>
              </a:defRPr>
            </a:lvl1pPr>
          </a:lstStyle>
          <a:p>
            <a:r>
              <a:rPr lang="it-IT" dirty="0"/>
              <a:t>Partner logo</a:t>
            </a:r>
          </a:p>
        </p:txBody>
      </p:sp>
    </p:spTree>
    <p:extLst>
      <p:ext uri="{BB962C8B-B14F-4D97-AF65-F5344CB8AC3E}">
        <p14:creationId xmlns:p14="http://schemas.microsoft.com/office/powerpoint/2010/main" val="3180497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723400CA-F180-ADB7-1ED3-4E0F11984C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90939" y="20172219"/>
            <a:ext cx="9225061" cy="4199082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0C29C108-CD73-A40A-61CB-3F89AD09C01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69300" y="20218400"/>
            <a:ext cx="53467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486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A + EURE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8AE4EF9C-8393-5621-9486-FD24F0C68F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43600" y="20538014"/>
            <a:ext cx="7772400" cy="3833286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05D2B1B0-3EDA-78BD-F9E1-2829CA646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71800" y="20727988"/>
            <a:ext cx="7772400" cy="364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174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-branded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01A395A7-2506-83F1-A7CD-6E934D7846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1129" y="20198116"/>
            <a:ext cx="7772400" cy="4209521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7153E3EE-8CC4-40DD-4C41-7A9D82EE2F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22600" y="20199320"/>
            <a:ext cx="7670800" cy="4152900"/>
          </a:xfrm>
          <a:prstGeom prst="rect">
            <a:avLst/>
          </a:prstGeom>
        </p:spPr>
      </p:pic>
      <p:sp>
        <p:nvSpPr>
          <p:cNvPr id="2" name="Segnaposto immagine 5">
            <a:extLst>
              <a:ext uri="{FF2B5EF4-FFF2-40B4-BE49-F238E27FC236}">
                <a16:creationId xmlns:a16="http://schemas.microsoft.com/office/drawing/2014/main" id="{44EBD78F-572E-22BF-5CF8-1DE69D76BD6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757854" y="21506985"/>
            <a:ext cx="2022087" cy="18650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latin typeface="Myriad Pro" panose="020B0503030403020204" pitchFamily="34" charset="0"/>
              </a:defRPr>
            </a:lvl1pPr>
          </a:lstStyle>
          <a:p>
            <a:r>
              <a:rPr lang="it-IT" dirty="0"/>
              <a:t>Partner logo</a:t>
            </a:r>
          </a:p>
        </p:txBody>
      </p:sp>
    </p:spTree>
    <p:extLst>
      <p:ext uri="{BB962C8B-B14F-4D97-AF65-F5344CB8AC3E}">
        <p14:creationId xmlns:p14="http://schemas.microsoft.com/office/powerpoint/2010/main" val="3614593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6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jpg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magine 16" descr="Immagine che contiene Viso umano, persona, vestiti, sorriso&#10;&#10;Il contenuto generato dall'IA potrebbe non essere corretto.">
            <a:extLst>
              <a:ext uri="{FF2B5EF4-FFF2-40B4-BE49-F238E27FC236}">
                <a16:creationId xmlns:a16="http://schemas.microsoft.com/office/drawing/2014/main" id="{BAB29CA9-9A74-F60F-30BB-34810BA9BC6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572" y="158174"/>
            <a:ext cx="13716000" cy="16217899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746AE351-EBD7-CCF2-B8F4-E76B6D686B5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-6354"/>
            <a:ext cx="13716000" cy="205137"/>
          </a:xfrm>
          <a:prstGeom prst="rect">
            <a:avLst/>
          </a:prstGeom>
          <a:solidFill>
            <a:srgbClr val="0169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62E43885-1345-D6E3-3742-718DE0055E5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 rot="21234453">
            <a:off x="3026663" y="4288742"/>
            <a:ext cx="7929082" cy="9097862"/>
          </a:xfrm>
          <a:prstGeom prst="rect">
            <a:avLst/>
          </a:prstGeom>
          <a:noFill/>
          <a:ln w="177800">
            <a:solidFill>
              <a:srgbClr val="FFE90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 w="508000" cmpd="sng">
                <a:solidFill>
                  <a:schemeClr val="tx1"/>
                </a:solidFill>
                <a:prstDash val="sysDot"/>
              </a:ln>
              <a:solidFill>
                <a:schemeClr val="lt1"/>
              </a:solidFill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25A960A-4A07-E5D1-4476-92380E58C9A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1" y="10651696"/>
            <a:ext cx="13715999" cy="5324535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33000" b="1" spc="-2000" baseline="0" dirty="0">
                <a:ln w="101600" cap="rnd">
                  <a:solidFill>
                    <a:schemeClr val="bg1"/>
                  </a:solidFill>
                  <a:prstDash val="sysDash"/>
                </a:ln>
                <a:solidFill>
                  <a:schemeClr val="bg1"/>
                </a:solidFill>
                <a:effectLst>
                  <a:outerShdw blurRad="163081" dist="15320" dir="5400000" algn="t" rotWithShape="0">
                    <a:prstClr val="black">
                      <a:alpha val="51000"/>
                    </a:prstClr>
                  </a:outerShdw>
                </a:effectLst>
                <a:latin typeface="Myriad Pro" panose="020B0503030403020204" pitchFamily="34" charset="0"/>
              </a:rPr>
              <a:t>places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2193DEEA-1886-7766-4A0F-F379BA7BC1D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1" y="16376073"/>
            <a:ext cx="13712429" cy="7995227"/>
          </a:xfrm>
          <a:prstGeom prst="rect">
            <a:avLst/>
          </a:prstGeom>
          <a:solidFill>
            <a:srgbClr val="0169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04D051E1-AD7C-D05E-02BA-32A26EABF1A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16971256"/>
            <a:ext cx="13716000" cy="314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6000" b="1" dirty="0" err="1">
                <a:solidFill>
                  <a:srgbClr val="FFE800"/>
                </a:solidFill>
                <a:latin typeface="Myriad Pro" panose="020B0503030403020204" pitchFamily="34" charset="0"/>
              </a:rPr>
              <a:t>Find</a:t>
            </a:r>
            <a:r>
              <a:rPr lang="it-IT" sz="6000" b="1" dirty="0">
                <a:solidFill>
                  <a:srgbClr val="FFE800"/>
                </a:solidFill>
                <a:latin typeface="Myriad Pro" panose="020B0503030403020204" pitchFamily="34" charset="0"/>
              </a:rPr>
              <a:t> work</a:t>
            </a:r>
          </a:p>
          <a:p>
            <a:pPr algn="ctr"/>
            <a:r>
              <a:rPr lang="it-IT" sz="6000" b="1" dirty="0" err="1">
                <a:solidFill>
                  <a:srgbClr val="FFE800"/>
                </a:solidFill>
                <a:latin typeface="Myriad Pro" panose="020B0503030403020204" pitchFamily="34" charset="0"/>
              </a:rPr>
              <a:t>anywhere</a:t>
            </a:r>
            <a:r>
              <a:rPr lang="it-IT" sz="6000" b="1" dirty="0">
                <a:solidFill>
                  <a:srgbClr val="FFE800"/>
                </a:solidFill>
                <a:latin typeface="Myriad Pro" panose="020B0503030403020204" pitchFamily="34" charset="0"/>
              </a:rPr>
              <a:t> in Europe</a:t>
            </a:r>
            <a:br>
              <a:rPr lang="it-IT" sz="6000" dirty="0">
                <a:latin typeface="Myriad Pro" panose="020B0503030403020204" pitchFamily="34" charset="0"/>
              </a:rPr>
            </a:br>
            <a:r>
              <a:rPr lang="it-IT" sz="6000" b="0" i="1" dirty="0">
                <a:solidFill>
                  <a:schemeClr val="bg1"/>
                </a:solidFill>
                <a:latin typeface="Myriad Pro" panose="020B0503030403020204" pitchFamily="34" charset="0"/>
              </a:rPr>
              <a:t>#</a:t>
            </a:r>
            <a:r>
              <a:rPr lang="it-IT" sz="6000" b="0" i="1" dirty="0" err="1">
                <a:solidFill>
                  <a:schemeClr val="bg1"/>
                </a:solidFill>
                <a:latin typeface="Myriad Pro" panose="020B0503030403020204" pitchFamily="34" charset="0"/>
              </a:rPr>
              <a:t>withEURES</a:t>
            </a:r>
            <a:endParaRPr lang="it-IT" sz="6000" b="0" i="1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956AAE2D-0037-1C9C-0F41-62A542FF36E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475508" y="3838247"/>
            <a:ext cx="10764982" cy="107640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t-IT" sz="13000" b="1" spc="-150" dirty="0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Your career takes </a:t>
            </a:r>
            <a:r>
              <a:rPr lang="it-IT" sz="13000" b="1" spc="-150" dirty="0" err="1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</a:t>
            </a:r>
            <a:endParaRPr lang="it-IT" sz="13000" b="1" spc="-150" dirty="0">
              <a:solidFill>
                <a:schemeClr val="bg1"/>
              </a:solidFill>
              <a:effectLst>
                <a:outerShdw blurRad="201290" dir="2700000" sx="99730" sy="99730" algn="tl" rotWithShape="0">
                  <a:prstClr val="black">
                    <a:alpha val="74550"/>
                  </a:prstClr>
                </a:outerShdw>
              </a:effectLst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334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 descr="Immagine che contiene Viso umano, persona, vestiti, sorriso&#10;&#10;Il contenuto generato dall'IA potrebbe non essere corretto.">
            <a:extLst>
              <a:ext uri="{FF2B5EF4-FFF2-40B4-BE49-F238E27FC236}">
                <a16:creationId xmlns:a16="http://schemas.microsoft.com/office/drawing/2014/main" id="{D8EDF3F5-7DC9-9CFB-6F8D-B61116D60DA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168649"/>
            <a:ext cx="13716000" cy="16217899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F2AD01C6-DE68-F57D-D237-E96EF66BA99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-6354"/>
            <a:ext cx="13716000" cy="205137"/>
          </a:xfrm>
          <a:prstGeom prst="rect">
            <a:avLst/>
          </a:prstGeom>
          <a:solidFill>
            <a:srgbClr val="FC574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D0D4C028-1491-FF03-697A-6D7D187BDB0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 rot="21234453">
            <a:off x="3026663" y="4288742"/>
            <a:ext cx="7929082" cy="9097862"/>
          </a:xfrm>
          <a:prstGeom prst="rect">
            <a:avLst/>
          </a:prstGeom>
          <a:noFill/>
          <a:ln w="177800">
            <a:solidFill>
              <a:srgbClr val="0169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 w="508000" cmpd="sng">
                <a:solidFill>
                  <a:schemeClr val="tx1"/>
                </a:solidFill>
                <a:prstDash val="sysDot"/>
              </a:ln>
              <a:solidFill>
                <a:schemeClr val="lt1"/>
              </a:solidFill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FB82C40-51A3-F903-65E8-FDB1AD28A29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1" y="10651696"/>
            <a:ext cx="13715999" cy="5324535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33000" b="1" spc="-2000" baseline="0" dirty="0">
                <a:ln w="101600" cap="rnd">
                  <a:solidFill>
                    <a:schemeClr val="bg1"/>
                  </a:solidFill>
                  <a:prstDash val="sysDash"/>
                </a:ln>
                <a:solidFill>
                  <a:schemeClr val="bg1"/>
                </a:solidFill>
                <a:effectLst>
                  <a:outerShdw blurRad="163081" dist="15320" dir="5400000" algn="t" rotWithShape="0">
                    <a:prstClr val="black">
                      <a:alpha val="51000"/>
                    </a:prstClr>
                  </a:outerShdw>
                </a:effectLst>
                <a:latin typeface="Myriad Pro" panose="020B0503030403020204" pitchFamily="34" charset="0"/>
              </a:rPr>
              <a:t>places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71E171E9-5F1E-B0BD-9EA7-4F24A2EA223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1" y="16376073"/>
            <a:ext cx="13712429" cy="7995227"/>
          </a:xfrm>
          <a:prstGeom prst="rect">
            <a:avLst/>
          </a:prstGeom>
          <a:solidFill>
            <a:srgbClr val="FFE90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9C90C08-F190-DC1D-4720-6EC0760EBFF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16971256"/>
            <a:ext cx="137160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6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Find</a:t>
            </a:r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 work</a:t>
            </a:r>
            <a:r>
              <a:rPr lang="it-IT" sz="6000" b="0" i="1" dirty="0">
                <a:solidFill>
                  <a:srgbClr val="081259"/>
                </a:solidFill>
                <a:latin typeface="Myriad Pro" panose="020B0503030403020204" pitchFamily="34" charset="0"/>
              </a:rPr>
              <a:t> #</a:t>
            </a:r>
            <a:r>
              <a:rPr lang="it-IT" sz="6000" b="0" i="1" dirty="0" err="1">
                <a:solidFill>
                  <a:srgbClr val="081259"/>
                </a:solidFill>
                <a:latin typeface="Myriad Pro" panose="020B0503030403020204" pitchFamily="34" charset="0"/>
              </a:rPr>
              <a:t>withEURES</a:t>
            </a:r>
            <a:endParaRPr lang="it-IT" sz="6000" b="1" dirty="0">
              <a:solidFill>
                <a:srgbClr val="081259"/>
              </a:solidFill>
              <a:latin typeface="Myriad Pro" panose="020B0503030403020204" pitchFamily="34" charset="0"/>
            </a:endParaRPr>
          </a:p>
          <a:p>
            <a:pPr algn="ctr"/>
            <a:r>
              <a:rPr lang="it-IT" sz="6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Across</a:t>
            </a:r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 Europe, </a:t>
            </a:r>
          </a:p>
          <a:p>
            <a:pPr algn="ctr"/>
            <a:r>
              <a:rPr lang="it-IT" sz="6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endless</a:t>
            </a:r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 </a:t>
            </a:r>
            <a:r>
              <a:rPr lang="it-IT" sz="6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opportunities</a:t>
            </a:r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.</a:t>
            </a:r>
            <a:endParaRPr lang="it-IT" sz="6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AC07A5DC-F668-CADA-B5B8-7778CFD11FE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475508" y="3838247"/>
            <a:ext cx="10764982" cy="107640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t-IT" sz="13000" b="1" spc="-150" dirty="0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Your career takes </a:t>
            </a:r>
            <a:r>
              <a:rPr lang="it-IT" sz="13000" b="1" spc="-150" dirty="0" err="1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</a:t>
            </a:r>
            <a:endParaRPr lang="it-IT" sz="13000" b="1" spc="-150" dirty="0">
              <a:solidFill>
                <a:schemeClr val="bg1"/>
              </a:solidFill>
              <a:effectLst>
                <a:outerShdw blurRad="201290" dir="2700000" sx="99730" sy="99730" algn="tl" rotWithShape="0">
                  <a:prstClr val="black">
                    <a:alpha val="74550"/>
                  </a:prstClr>
                </a:outerShdw>
              </a:effectLst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388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15" descr="Immagine che contiene Viso umano, persona, sorriso, vestiti&#10;&#10;Il contenuto generato dall'IA potrebbe non essere corretto.">
            <a:extLst>
              <a:ext uri="{FF2B5EF4-FFF2-40B4-BE49-F238E27FC236}">
                <a16:creationId xmlns:a16="http://schemas.microsoft.com/office/drawing/2014/main" id="{FD3C3522-98AD-9954-431F-1226127AE3A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158173"/>
            <a:ext cx="13716000" cy="16217900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59B71021-9261-554D-E995-CA8D2B7BD65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-6354"/>
            <a:ext cx="13716000" cy="205137"/>
          </a:xfrm>
          <a:prstGeom prst="rect">
            <a:avLst/>
          </a:prstGeom>
          <a:solidFill>
            <a:srgbClr val="FFE90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6D8CAF6B-6C09-B233-8B62-139A35584EC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 rot="21234453">
            <a:off x="3026663" y="4288742"/>
            <a:ext cx="7929082" cy="9097862"/>
          </a:xfrm>
          <a:prstGeom prst="rect">
            <a:avLst/>
          </a:prstGeom>
          <a:noFill/>
          <a:ln w="177800">
            <a:solidFill>
              <a:srgbClr val="FC574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 w="508000" cmpd="sng">
                <a:solidFill>
                  <a:schemeClr val="tx1"/>
                </a:solidFill>
                <a:prstDash val="sysDot"/>
              </a:ln>
              <a:solidFill>
                <a:schemeClr val="lt1"/>
              </a:solidFill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4875E71-C358-F99C-201C-9EC911AAC89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1" y="10651696"/>
            <a:ext cx="13715999" cy="5324535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33000" b="1" spc="-2000" baseline="0" dirty="0">
                <a:ln w="101600" cap="rnd">
                  <a:solidFill>
                    <a:schemeClr val="bg1"/>
                  </a:solidFill>
                  <a:prstDash val="sysDash"/>
                </a:ln>
                <a:solidFill>
                  <a:schemeClr val="bg1"/>
                </a:solidFill>
                <a:effectLst>
                  <a:outerShdw blurRad="163081" dist="15320" dir="5400000" algn="t" rotWithShape="0">
                    <a:prstClr val="black">
                      <a:alpha val="51000"/>
                    </a:prstClr>
                  </a:outerShdw>
                </a:effectLst>
                <a:latin typeface="Myriad Pro" panose="020B0503030403020204" pitchFamily="34" charset="0"/>
              </a:rPr>
              <a:t>places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49603689-C22C-2A0F-8AC7-CBD72F397A3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1" y="16376073"/>
            <a:ext cx="13712429" cy="7995227"/>
          </a:xfrm>
          <a:prstGeom prst="rect">
            <a:avLst/>
          </a:prstGeom>
          <a:solidFill>
            <a:srgbClr val="00D08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A7A7ACD2-085E-0811-3B35-866412492EE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16971256"/>
            <a:ext cx="137160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6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Find</a:t>
            </a:r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 work </a:t>
            </a:r>
            <a:r>
              <a:rPr lang="it-IT" sz="6000" b="0" i="1" dirty="0">
                <a:solidFill>
                  <a:srgbClr val="081259"/>
                </a:solidFill>
                <a:latin typeface="Myriad Pro" panose="020B0503030403020204" pitchFamily="34" charset="0"/>
              </a:rPr>
              <a:t>#</a:t>
            </a:r>
            <a:r>
              <a:rPr lang="it-IT" sz="6000" b="0" i="1" dirty="0" err="1">
                <a:solidFill>
                  <a:srgbClr val="081259"/>
                </a:solidFill>
                <a:latin typeface="Myriad Pro" panose="020B0503030403020204" pitchFamily="34" charset="0"/>
              </a:rPr>
              <a:t>withEURES</a:t>
            </a:r>
            <a:endParaRPr lang="it-IT" sz="6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  <a:p>
            <a:pPr algn="ctr"/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Start </a:t>
            </a:r>
            <a:r>
              <a:rPr lang="it-IT" sz="6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anywhere</a:t>
            </a:r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.</a:t>
            </a:r>
          </a:p>
          <a:p>
            <a:pPr algn="ctr"/>
            <a:r>
              <a:rPr lang="it-IT" sz="6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Endless</a:t>
            </a:r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 </a:t>
            </a:r>
            <a:r>
              <a:rPr lang="it-IT" sz="6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possibilities</a:t>
            </a:r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.</a:t>
            </a:r>
            <a:endParaRPr lang="it-IT" sz="6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384C19C3-9AA9-8A77-401D-15ACEE95E84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475508" y="3838247"/>
            <a:ext cx="10764982" cy="107640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t-IT" sz="13000" b="1" spc="-150" dirty="0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Your career takes </a:t>
            </a:r>
            <a:r>
              <a:rPr lang="it-IT" sz="13000" b="1" spc="-150" dirty="0" err="1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</a:t>
            </a:r>
            <a:endParaRPr lang="it-IT" sz="13000" b="1" spc="-150" dirty="0">
              <a:solidFill>
                <a:schemeClr val="bg1"/>
              </a:solidFill>
              <a:effectLst>
                <a:outerShdw blurRad="201290" dir="2700000" sx="99730" sy="99730" algn="tl" rotWithShape="0">
                  <a:prstClr val="black">
                    <a:alpha val="74550"/>
                  </a:prstClr>
                </a:outerShdw>
              </a:effectLst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5580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15" descr="Immagine che contiene Viso umano, persona, vestiti, sorriso&#10;&#10;Il contenuto generato dall'IA potrebbe non essere corretto.">
            <a:extLst>
              <a:ext uri="{FF2B5EF4-FFF2-40B4-BE49-F238E27FC236}">
                <a16:creationId xmlns:a16="http://schemas.microsoft.com/office/drawing/2014/main" id="{CCC92DEB-772E-DF45-0A8A-B8E78DED376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1" y="158172"/>
            <a:ext cx="13716001" cy="16217901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D0704C2A-3F0E-F5F6-96FD-6BCDBF5E8FA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-6354"/>
            <a:ext cx="13716000" cy="205137"/>
          </a:xfrm>
          <a:prstGeom prst="rect">
            <a:avLst/>
          </a:prstGeom>
          <a:solidFill>
            <a:srgbClr val="0169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F9E19ED6-438E-65FA-7305-315A2D02D0D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 rot="21234453">
            <a:off x="3026663" y="4288742"/>
            <a:ext cx="7929082" cy="9097862"/>
          </a:xfrm>
          <a:prstGeom prst="rect">
            <a:avLst/>
          </a:prstGeom>
          <a:noFill/>
          <a:ln w="177800">
            <a:solidFill>
              <a:srgbClr val="00D08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 w="508000" cmpd="sng">
                <a:solidFill>
                  <a:schemeClr val="tx1"/>
                </a:solidFill>
                <a:prstDash val="sysDot"/>
              </a:ln>
              <a:solidFill>
                <a:schemeClr val="lt1"/>
              </a:solidFill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C97267A1-3E69-8988-BD7C-520EB1AE934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1" y="10651696"/>
            <a:ext cx="13715999" cy="5324535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33000" b="1" spc="-2000" baseline="0" dirty="0">
                <a:ln w="101600" cap="rnd">
                  <a:solidFill>
                    <a:schemeClr val="bg1"/>
                  </a:solidFill>
                  <a:prstDash val="sysDash"/>
                </a:ln>
                <a:solidFill>
                  <a:schemeClr val="bg1"/>
                </a:solidFill>
                <a:effectLst>
                  <a:outerShdw blurRad="163081" dist="15320" dir="5400000" algn="t" rotWithShape="0">
                    <a:prstClr val="black">
                      <a:alpha val="51000"/>
                    </a:prstClr>
                  </a:outerShdw>
                </a:effectLst>
                <a:latin typeface="Myriad Pro" panose="020B0503030403020204" pitchFamily="34" charset="0"/>
              </a:rPr>
              <a:t>places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08C99059-A000-4A93-2C8A-945038FB64E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1" y="16376073"/>
            <a:ext cx="13712429" cy="7995227"/>
          </a:xfrm>
          <a:prstGeom prst="rect">
            <a:avLst/>
          </a:prstGeom>
          <a:solidFill>
            <a:srgbClr val="FC574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23437C1C-A9A8-9656-957C-2A5603D00F8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16971256"/>
            <a:ext cx="137160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6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Find</a:t>
            </a:r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 work </a:t>
            </a:r>
            <a:r>
              <a:rPr lang="it-IT" sz="6000" b="0" i="1" dirty="0">
                <a:solidFill>
                  <a:srgbClr val="081259"/>
                </a:solidFill>
                <a:latin typeface="Myriad Pro" panose="020B0503030403020204" pitchFamily="34" charset="0"/>
              </a:rPr>
              <a:t>#</a:t>
            </a:r>
            <a:r>
              <a:rPr lang="it-IT" sz="6000" b="0" i="1" dirty="0" err="1">
                <a:solidFill>
                  <a:srgbClr val="081259"/>
                </a:solidFill>
                <a:latin typeface="Myriad Pro" panose="020B0503030403020204" pitchFamily="34" charset="0"/>
              </a:rPr>
              <a:t>withEURES</a:t>
            </a:r>
            <a:endParaRPr lang="it-IT" sz="6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  <a:p>
            <a:pPr algn="ctr"/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Your </a:t>
            </a:r>
            <a:r>
              <a:rPr lang="it-IT" sz="6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professional</a:t>
            </a:r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 </a:t>
            </a:r>
            <a:r>
              <a:rPr lang="it-IT" sz="6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journey</a:t>
            </a:r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,</a:t>
            </a:r>
          </a:p>
          <a:p>
            <a:pPr algn="ctr"/>
            <a:r>
              <a:rPr lang="it-IT" sz="6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across</a:t>
            </a:r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 Europe.</a:t>
            </a:r>
            <a:endParaRPr lang="it-IT" sz="6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7C7988F8-FFC7-0C45-5D6F-E5D5DEDBFD2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475508" y="3838247"/>
            <a:ext cx="10764982" cy="107640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t-IT" sz="13000" b="1" spc="-150" dirty="0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Your career takes </a:t>
            </a:r>
            <a:r>
              <a:rPr lang="it-IT" sz="13000" b="1" spc="-150" dirty="0" err="1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</a:t>
            </a:r>
            <a:endParaRPr lang="it-IT" sz="13000" b="1" spc="-150" dirty="0">
              <a:solidFill>
                <a:schemeClr val="bg1"/>
              </a:solidFill>
              <a:effectLst>
                <a:outerShdw blurRad="201290" dir="2700000" sx="99730" sy="99730" algn="tl" rotWithShape="0">
                  <a:prstClr val="black">
                    <a:alpha val="74550"/>
                  </a:prstClr>
                </a:outerShdw>
              </a:effectLst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2139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15" descr="Immagine che contiene Viso umano, vestiti, persona, sorriso&#10;&#10;Il contenuto generato dall'IA potrebbe non essere corretto.">
            <a:extLst>
              <a:ext uri="{FF2B5EF4-FFF2-40B4-BE49-F238E27FC236}">
                <a16:creationId xmlns:a16="http://schemas.microsoft.com/office/drawing/2014/main" id="{70C8C3D3-A0D3-6F4A-C02C-C91F2F4A029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2" y="226492"/>
            <a:ext cx="13712429" cy="16213677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5136FDD1-469C-EC30-B6C6-6E823796F27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-6354"/>
            <a:ext cx="13716000" cy="205137"/>
          </a:xfrm>
          <a:prstGeom prst="rect">
            <a:avLst/>
          </a:prstGeom>
          <a:solidFill>
            <a:srgbClr val="FFE90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55934D20-4F1E-03E5-8C47-050489FABC6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 rot="21234453">
            <a:off x="3026663" y="4288742"/>
            <a:ext cx="7929082" cy="9097862"/>
          </a:xfrm>
          <a:prstGeom prst="rect">
            <a:avLst/>
          </a:prstGeom>
          <a:noFill/>
          <a:ln w="177800">
            <a:solidFill>
              <a:srgbClr val="B760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n w="508000" cmpd="sng">
                <a:solidFill>
                  <a:schemeClr val="tx1"/>
                </a:solidFill>
                <a:prstDash val="sysDot"/>
              </a:ln>
              <a:solidFill>
                <a:schemeClr val="lt1"/>
              </a:solidFill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2E78A67D-CE9E-48D2-39AF-B21C960E5F9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1" y="10651696"/>
            <a:ext cx="13715999" cy="5324535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33000" b="1" spc="-2000" baseline="0" dirty="0">
                <a:ln w="101600" cap="rnd">
                  <a:solidFill>
                    <a:schemeClr val="bg1"/>
                  </a:solidFill>
                  <a:prstDash val="sysDash"/>
                </a:ln>
                <a:solidFill>
                  <a:schemeClr val="bg1"/>
                </a:solidFill>
                <a:effectLst>
                  <a:outerShdw blurRad="163081" dist="15320" dir="5400000" algn="t" rotWithShape="0">
                    <a:prstClr val="black">
                      <a:alpha val="51000"/>
                    </a:prstClr>
                  </a:outerShdw>
                </a:effectLst>
                <a:latin typeface="Myriad Pro" panose="020B0503030403020204" pitchFamily="34" charset="0"/>
              </a:rPr>
              <a:t>places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3561E04E-2D22-81F1-A806-FF89F4F374C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-1" y="16376073"/>
            <a:ext cx="13712429" cy="7995227"/>
          </a:xfrm>
          <a:prstGeom prst="rect">
            <a:avLst/>
          </a:prstGeom>
          <a:solidFill>
            <a:srgbClr val="EB933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AA045023-9B9D-E058-205F-5CF39380E18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16971256"/>
            <a:ext cx="137160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6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Find</a:t>
            </a:r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 work</a:t>
            </a:r>
          </a:p>
          <a:p>
            <a:pPr algn="ctr"/>
            <a:r>
              <a:rPr lang="it-IT" sz="6000" b="1" dirty="0" err="1">
                <a:solidFill>
                  <a:srgbClr val="081259"/>
                </a:solidFill>
                <a:latin typeface="Myriad Pro" panose="020B0503030403020204" pitchFamily="34" charset="0"/>
              </a:rPr>
              <a:t>anywhere</a:t>
            </a:r>
            <a:r>
              <a:rPr lang="it-IT" sz="6000" b="1" dirty="0">
                <a:solidFill>
                  <a:srgbClr val="081259"/>
                </a:solidFill>
                <a:latin typeface="Myriad Pro" panose="020B0503030403020204" pitchFamily="34" charset="0"/>
              </a:rPr>
              <a:t> in Europe</a:t>
            </a:r>
            <a:br>
              <a:rPr lang="it-IT" sz="6000" dirty="0">
                <a:solidFill>
                  <a:srgbClr val="081259"/>
                </a:solidFill>
                <a:latin typeface="Myriad Pro" panose="020B0503030403020204" pitchFamily="34" charset="0"/>
              </a:rPr>
            </a:br>
            <a:r>
              <a:rPr lang="it-IT" sz="6000" b="0" i="1" dirty="0">
                <a:solidFill>
                  <a:srgbClr val="081259"/>
                </a:solidFill>
                <a:latin typeface="Myriad Pro" panose="020B0503030403020204" pitchFamily="34" charset="0"/>
              </a:rPr>
              <a:t>#</a:t>
            </a:r>
            <a:r>
              <a:rPr lang="it-IT" sz="6000" b="0" i="1" dirty="0" err="1">
                <a:solidFill>
                  <a:srgbClr val="081259"/>
                </a:solidFill>
                <a:latin typeface="Myriad Pro" panose="020B0503030403020204" pitchFamily="34" charset="0"/>
              </a:rPr>
              <a:t>withEURES</a:t>
            </a:r>
            <a:endParaRPr lang="it-IT" sz="6000" b="0" i="1" dirty="0">
              <a:solidFill>
                <a:srgbClr val="081259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2BB8BBC3-F95D-FC5C-AF20-80C15AEE17C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475508" y="3838247"/>
            <a:ext cx="10764982" cy="107640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it-IT" sz="13000" b="1" spc="-150" dirty="0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Your career takes </a:t>
            </a:r>
            <a:r>
              <a:rPr lang="it-IT" sz="13000" b="1" spc="-150" dirty="0" err="1">
                <a:solidFill>
                  <a:schemeClr val="bg1"/>
                </a:solidFill>
                <a:effectLst>
                  <a:outerShdw blurRad="201290" dir="2700000" sx="99730" sy="99730" algn="tl" rotWithShape="0">
                    <a:prstClr val="black">
                      <a:alpha val="74550"/>
                    </a:prstClr>
                  </a:outerShdw>
                </a:effectLst>
                <a:latin typeface="Myriad Pro" panose="020B0503030403020204" pitchFamily="34" charset="0"/>
              </a:rPr>
              <a:t>you</a:t>
            </a:r>
            <a:endParaRPr lang="it-IT" sz="13000" b="1" spc="-150" dirty="0">
              <a:solidFill>
                <a:schemeClr val="bg1"/>
              </a:solidFill>
              <a:effectLst>
                <a:outerShdw blurRad="201290" dir="2700000" sx="99730" sy="99730" algn="tl" rotWithShape="0">
                  <a:prstClr val="black">
                    <a:alpha val="74550"/>
                  </a:prstClr>
                </a:outerShdw>
              </a:effectLst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25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4836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169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842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3949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2183814"/>
      </p:ext>
    </p:extLst>
  </p:cSld>
  <p:clrMapOvr>
    <a:masterClrMapping/>
  </p:clrMapOvr>
</p:sld>
</file>

<file path=ppt/theme/theme1.xml><?xml version="1.0" encoding="utf-8"?>
<a:theme xmlns:a="http://schemas.openxmlformats.org/drawingml/2006/main" name="Campaign colours - Primary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ampaign colours - Yellow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ampaign colours - Gree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Campaign colours - Red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Jobseekers palett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1C1B7AACBFAD84AB4EB0E08C2C0010F" ma:contentTypeVersion="10" ma:contentTypeDescription="Creare un nuovo documento." ma:contentTypeScope="" ma:versionID="ee31225716ed52e844af739775ff9b12">
  <xsd:schema xmlns:xsd="http://www.w3.org/2001/XMLSchema" xmlns:xs="http://www.w3.org/2001/XMLSchema" xmlns:p="http://schemas.microsoft.com/office/2006/metadata/properties" xmlns:ns2="27555fac-5486-4d62-9399-6555d0ab8389" xmlns:ns3="9be67519-87a3-4d4c-910b-01f5f1b932ec" targetNamespace="http://schemas.microsoft.com/office/2006/metadata/properties" ma:root="true" ma:fieldsID="feceaa811daef044f4019e76739e92d8" ns2:_="" ns3:_="">
    <xsd:import namespace="27555fac-5486-4d62-9399-6555d0ab8389"/>
    <xsd:import namespace="9be67519-87a3-4d4c-910b-01f5f1b932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555fac-5486-4d62-9399-6555d0ab838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Tag immagine" ma:readOnly="false" ma:fieldId="{5cf76f15-5ced-4ddc-b409-7134ff3c332f}" ma:taxonomyMulti="true" ma:sspId="0b2e573c-0596-469c-8a7b-91b90b3670e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e67519-87a3-4d4c-910b-01f5f1b932e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a7c6984-2c06-4c3a-910c-261f00941e7b}" ma:internalName="TaxCatchAll" ma:showField="CatchAllData" ma:web="9be67519-87a3-4d4c-910b-01f5f1b932e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be67519-87a3-4d4c-910b-01f5f1b932ec" xsi:nil="true"/>
    <lcf76f155ced4ddcb4097134ff3c332f xmlns="27555fac-5486-4d62-9399-6555d0ab838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BB920DC-0914-4CE9-8DF0-A10EE345266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F5DE224-8AD6-400D-B635-9FB6DC4F9DCB}"/>
</file>

<file path=customXml/itemProps3.xml><?xml version="1.0" encoding="utf-8"?>
<ds:datastoreItem xmlns:ds="http://schemas.openxmlformats.org/officeDocument/2006/customXml" ds:itemID="{1B4E62F3-2B1E-477D-8F5C-981C7FB1E075}">
  <ds:schemaRefs>
    <ds:schemaRef ds:uri="http://schemas.microsoft.com/office/2006/metadata/properties"/>
    <ds:schemaRef ds:uri="http://schemas.microsoft.com/office/infopath/2007/PartnerControls"/>
    <ds:schemaRef ds:uri="9be67519-87a3-4d4c-910b-01f5f1b932ec"/>
    <ds:schemaRef ds:uri="27555fac-5486-4d62-9399-6555d0ab838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</TotalTime>
  <Words>0</Words>
  <Application>Microsoft Macintosh PowerPoint</Application>
  <PresentationFormat>Personalizzato</PresentationFormat>
  <Paragraphs>0</Paragraphs>
  <Slides>5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5</vt:i4>
      </vt:variant>
      <vt:variant>
        <vt:lpstr>Titoli diapositive</vt:lpstr>
      </vt:variant>
      <vt:variant>
        <vt:i4>5</vt:i4>
      </vt:variant>
    </vt:vector>
  </HeadingPairs>
  <TitlesOfParts>
    <vt:vector size="13" baseType="lpstr">
      <vt:lpstr>Aptos</vt:lpstr>
      <vt:lpstr>Arial</vt:lpstr>
      <vt:lpstr>Myriad Pro</vt:lpstr>
      <vt:lpstr>Campaign colours - Primary</vt:lpstr>
      <vt:lpstr>Campaign colours - Yellow</vt:lpstr>
      <vt:lpstr>Campaign colours - Green</vt:lpstr>
      <vt:lpstr>Campaign colours - Red</vt:lpstr>
      <vt:lpstr>Jobseekers palette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POMILIO 7</dc:creator>
  <cp:lastModifiedBy>POMILIO 7</cp:lastModifiedBy>
  <cp:revision>6</cp:revision>
  <dcterms:created xsi:type="dcterms:W3CDTF">2025-10-26T21:56:34Z</dcterms:created>
  <dcterms:modified xsi:type="dcterms:W3CDTF">2025-11-20T14:54:35Z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0x01010031C1B7AACBFAD84AB4EB0E08C2C0010F</vt:lpwstr>
  </property>
</Properties>
</file>