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4"/>
  </p:sldMasterIdLst>
  <p:sldIdLst>
    <p:sldId id="256" r:id="rId5"/>
  </p:sldIdLst>
  <p:sldSz cx="13716000" cy="171354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E902"/>
    <a:srgbClr val="BB62D6"/>
    <a:srgbClr val="081259"/>
    <a:srgbClr val="EA9334"/>
    <a:srgbClr val="04D186"/>
    <a:srgbClr val="0068FF"/>
    <a:srgbClr val="FC584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23125"/>
    <p:restoredTop sz="94730"/>
  </p:normalViewPr>
  <p:slideViewPr>
    <p:cSldViewPr snapToGrid="0">
      <p:cViewPr varScale="1">
        <p:scale>
          <a:sx n="45" d="100"/>
          <a:sy n="45" d="100"/>
        </p:scale>
        <p:origin x="243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URES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magine 1">
            <a:extLst>
              <a:ext uri="{FF2B5EF4-FFF2-40B4-BE49-F238E27FC236}">
                <a16:creationId xmlns:a16="http://schemas.microsoft.com/office/drawing/2014/main" id="{242726BB-6E91-E6AA-BA8E-179970FCD578}"/>
              </a:ext>
            </a:extLst>
          </p:cNvPr>
          <p:cNvPicPr/>
          <p:nvPr userDrawn="1"/>
        </p:nvPicPr>
        <p:blipFill>
          <a:blip r:embed="rId2"/>
          <a:stretch>
            <a:fillRect/>
          </a:stretch>
        </p:blipFill>
        <p:spPr>
          <a:xfrm>
            <a:off x="10909295" y="14303375"/>
            <a:ext cx="2806700" cy="2832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6646263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5397" userDrawn="1">
          <p15:clr>
            <a:srgbClr val="FBAE40"/>
          </p15:clr>
        </p15:guide>
        <p15:guide id="2" pos="4320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LA + EURES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magine 6">
            <a:extLst>
              <a:ext uri="{FF2B5EF4-FFF2-40B4-BE49-F238E27FC236}">
                <a16:creationId xmlns:a16="http://schemas.microsoft.com/office/drawing/2014/main" id="{ACA29515-DE66-B95C-F9FA-B38117D3B07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8039100" y="14680364"/>
            <a:ext cx="5676900" cy="3060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1913330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5397" userDrawn="1">
          <p15:clr>
            <a:srgbClr val="FBAE40"/>
          </p15:clr>
        </p15:guide>
        <p15:guide id="2" pos="4320" userDrawn="1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-branded log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magine 1">
            <a:extLst>
              <a:ext uri="{FF2B5EF4-FFF2-40B4-BE49-F238E27FC236}">
                <a16:creationId xmlns:a16="http://schemas.microsoft.com/office/drawing/2014/main" id="{5EA96934-761E-6C52-BAC2-A208DBF73DAB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9067800" y="14221827"/>
            <a:ext cx="4648200" cy="3009900"/>
          </a:xfrm>
          <a:prstGeom prst="rect">
            <a:avLst/>
          </a:prstGeom>
        </p:spPr>
      </p:pic>
      <p:sp>
        <p:nvSpPr>
          <p:cNvPr id="6" name="Segnaposto immagine 5">
            <a:extLst>
              <a:ext uri="{FF2B5EF4-FFF2-40B4-BE49-F238E27FC236}">
                <a16:creationId xmlns:a16="http://schemas.microsoft.com/office/drawing/2014/main" id="{97924DC4-F1DB-F18D-856A-AAC0ECFA84C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0111154" y="15297412"/>
            <a:ext cx="1512276" cy="137072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00"/>
            </a:lvl1pPr>
          </a:lstStyle>
          <a:p>
            <a:r>
              <a:rPr lang="it-IT" dirty="0"/>
              <a:t>Partner logo</a:t>
            </a:r>
          </a:p>
        </p:txBody>
      </p:sp>
    </p:spTree>
    <p:extLst>
      <p:ext uri="{BB962C8B-B14F-4D97-AF65-F5344CB8AC3E}">
        <p14:creationId xmlns:p14="http://schemas.microsoft.com/office/powerpoint/2010/main" val="347427513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5397" userDrawn="1">
          <p15:clr>
            <a:srgbClr val="FBAE40"/>
          </p15:clr>
        </p15:guide>
        <p15:guide id="2" pos="432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emf"/><Relationship Id="rId5" Type="http://schemas.openxmlformats.org/officeDocument/2006/relationships/image" Target="../media/image1.emf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ttangolo 12">
            <a:extLst>
              <a:ext uri="{FF2B5EF4-FFF2-40B4-BE49-F238E27FC236}">
                <a16:creationId xmlns:a16="http://schemas.microsoft.com/office/drawing/2014/main" id="{940392C8-69EC-1D2F-3748-D58DC989496A}"/>
              </a:ext>
            </a:extLst>
          </p:cNvPr>
          <p:cNvSpPr/>
          <p:nvPr userDrawn="1"/>
        </p:nvSpPr>
        <p:spPr>
          <a:xfrm>
            <a:off x="0" y="0"/>
            <a:ext cx="13716000" cy="17194143"/>
          </a:xfrm>
          <a:prstGeom prst="rect">
            <a:avLst/>
          </a:prstGeom>
          <a:solidFill>
            <a:srgbClr val="0068FF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dirty="0"/>
          </a:p>
        </p:txBody>
      </p:sp>
      <p:pic>
        <p:nvPicPr>
          <p:cNvPr id="18" name="Immagine 17">
            <a:extLst>
              <a:ext uri="{FF2B5EF4-FFF2-40B4-BE49-F238E27FC236}">
                <a16:creationId xmlns:a16="http://schemas.microsoft.com/office/drawing/2014/main" id="{1733DEE9-1D01-576D-05B4-E902662CB3F3}"/>
              </a:ext>
            </a:extLst>
          </p:cNvPr>
          <p:cNvPicPr>
            <a:picLocks noChangeAspect="1"/>
          </p:cNvPicPr>
          <p:nvPr userDrawn="1"/>
        </p:nvPicPr>
        <p:blipFill>
          <a:blip r:embed="rId5"/>
          <a:stretch>
            <a:fillRect/>
          </a:stretch>
        </p:blipFill>
        <p:spPr>
          <a:xfrm>
            <a:off x="0" y="83718"/>
            <a:ext cx="13716000" cy="17110425"/>
          </a:xfrm>
          <a:prstGeom prst="rect">
            <a:avLst/>
          </a:prstGeom>
        </p:spPr>
      </p:pic>
      <p:pic>
        <p:nvPicPr>
          <p:cNvPr id="6" name="Immagine 5">
            <a:extLst>
              <a:ext uri="{FF2B5EF4-FFF2-40B4-BE49-F238E27FC236}">
                <a16:creationId xmlns:a16="http://schemas.microsoft.com/office/drawing/2014/main" id="{7251B234-BC1E-C062-B6EA-C7D9C3B0C1A6}"/>
              </a:ext>
            </a:extLst>
          </p:cNvPr>
          <p:cNvPicPr>
            <a:picLocks noChangeAspect="1"/>
          </p:cNvPicPr>
          <p:nvPr userDrawn="1"/>
        </p:nvPicPr>
        <p:blipFill>
          <a:blip r:embed="rId6"/>
          <a:srcRect l="5453" b="25830"/>
          <a:stretch>
            <a:fillRect/>
          </a:stretch>
        </p:blipFill>
        <p:spPr>
          <a:xfrm>
            <a:off x="0" y="9902762"/>
            <a:ext cx="12039599" cy="7291381"/>
          </a:xfrm>
          <a:prstGeom prst="rect">
            <a:avLst/>
          </a:prstGeom>
        </p:spPr>
      </p:pic>
      <p:sp>
        <p:nvSpPr>
          <p:cNvPr id="14" name="CasellaDiTesto 13">
            <a:extLst>
              <a:ext uri="{FF2B5EF4-FFF2-40B4-BE49-F238E27FC236}">
                <a16:creationId xmlns:a16="http://schemas.microsoft.com/office/drawing/2014/main" id="{D3C3AD58-4293-C574-1AB1-2BA769E178CA}"/>
              </a:ext>
            </a:extLst>
          </p:cNvPr>
          <p:cNvSpPr txBox="1"/>
          <p:nvPr userDrawn="1"/>
        </p:nvSpPr>
        <p:spPr>
          <a:xfrm>
            <a:off x="770067" y="11406165"/>
            <a:ext cx="9437189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6000" b="1" dirty="0" err="1">
                <a:solidFill>
                  <a:schemeClr val="bg1"/>
                </a:solidFill>
                <a:latin typeface="Myriad Pro" panose="020B0503030403020204" pitchFamily="34" charset="0"/>
              </a:rPr>
              <a:t>Find</a:t>
            </a:r>
            <a:r>
              <a:rPr lang="it-IT" sz="6000" b="1" dirty="0">
                <a:solidFill>
                  <a:schemeClr val="bg1"/>
                </a:solidFill>
                <a:latin typeface="Myriad Pro" panose="020B0503030403020204" pitchFamily="34" charset="0"/>
              </a:rPr>
              <a:t> work</a:t>
            </a:r>
          </a:p>
          <a:p>
            <a:r>
              <a:rPr lang="it-IT" sz="6000" b="1" i="1" dirty="0">
                <a:solidFill>
                  <a:schemeClr val="bg1"/>
                </a:solidFill>
                <a:latin typeface="Myriad Pro" panose="020B0503030403020204" pitchFamily="34" charset="0"/>
              </a:rPr>
              <a:t>#</a:t>
            </a:r>
            <a:r>
              <a:rPr lang="it-IT" sz="60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withEURES</a:t>
            </a:r>
            <a:endParaRPr lang="it-IT" sz="6000" b="1" i="1" dirty="0">
              <a:solidFill>
                <a:schemeClr val="bg1"/>
              </a:solidFill>
              <a:latin typeface="Myriad Pro" panose="020B0503030403020204" pitchFamily="34" charset="0"/>
            </a:endParaRPr>
          </a:p>
          <a:p>
            <a:r>
              <a:rPr lang="it-IT" sz="6000" b="1" i="0" dirty="0" err="1">
                <a:solidFill>
                  <a:schemeClr val="bg1"/>
                </a:solidFill>
                <a:latin typeface="Myriad Pro" panose="020B0503030403020204" pitchFamily="34" charset="0"/>
              </a:rPr>
              <a:t>Across</a:t>
            </a:r>
            <a:r>
              <a:rPr lang="it-IT" sz="6000" b="1" i="0" dirty="0">
                <a:solidFill>
                  <a:schemeClr val="bg1"/>
                </a:solidFill>
                <a:latin typeface="Myriad Pro" panose="020B0503030403020204" pitchFamily="34" charset="0"/>
              </a:rPr>
              <a:t> Europe.</a:t>
            </a:r>
          </a:p>
          <a:p>
            <a:r>
              <a:rPr lang="it-IT" sz="6000" b="1" i="0" dirty="0" err="1">
                <a:solidFill>
                  <a:schemeClr val="bg1"/>
                </a:solidFill>
                <a:latin typeface="Myriad Pro" panose="020B0503030403020204" pitchFamily="34" charset="0"/>
              </a:rPr>
              <a:t>Endless</a:t>
            </a:r>
            <a:r>
              <a:rPr lang="it-IT" sz="6000" b="1" i="0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  <a:r>
              <a:rPr lang="it-IT" sz="6000" b="1" i="0" dirty="0" err="1">
                <a:solidFill>
                  <a:schemeClr val="bg1"/>
                </a:solidFill>
                <a:latin typeface="Myriad Pro" panose="020B0503030403020204" pitchFamily="34" charset="0"/>
              </a:rPr>
              <a:t>opportunities</a:t>
            </a:r>
            <a:r>
              <a:rPr lang="it-IT" sz="6000" b="1" i="0" dirty="0">
                <a:solidFill>
                  <a:schemeClr val="bg1"/>
                </a:solidFill>
                <a:latin typeface="Myriad Pro" panose="020B0503030403020204" pitchFamily="34" charset="0"/>
              </a:rPr>
              <a:t>.</a:t>
            </a:r>
          </a:p>
        </p:txBody>
      </p:sp>
      <p:sp>
        <p:nvSpPr>
          <p:cNvPr id="7" name="CasellaDiTesto 6">
            <a:extLst>
              <a:ext uri="{FF2B5EF4-FFF2-40B4-BE49-F238E27FC236}">
                <a16:creationId xmlns:a16="http://schemas.microsoft.com/office/drawing/2014/main" id="{0D67A8ED-3CB8-9DBB-3C94-9794B9746C25}"/>
              </a:ext>
            </a:extLst>
          </p:cNvPr>
          <p:cNvSpPr txBox="1"/>
          <p:nvPr userDrawn="1"/>
        </p:nvSpPr>
        <p:spPr>
          <a:xfrm>
            <a:off x="584200" y="2643014"/>
            <a:ext cx="12801600" cy="67608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3000"/>
              </a:lnSpc>
            </a:pPr>
            <a:r>
              <a:rPr lang="it-IT" sz="12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Lorem</a:t>
            </a:r>
            <a:r>
              <a:rPr lang="it-IT" sz="12000" i="1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  <a:r>
              <a:rPr lang="it-IT" sz="120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ipsum</a:t>
            </a:r>
            <a:r>
              <a:rPr lang="it-IT" sz="12000" b="1" i="1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</a:p>
          <a:p>
            <a:pPr>
              <a:lnSpc>
                <a:spcPts val="13000"/>
              </a:lnSpc>
            </a:pPr>
            <a:r>
              <a:rPr lang="it-IT" sz="12000" b="1" i="1" dirty="0">
                <a:solidFill>
                  <a:schemeClr val="bg1"/>
                </a:solidFill>
                <a:latin typeface="Myriad Pro" panose="020B0503030403020204" pitchFamily="34" charset="0"/>
              </a:rPr>
              <a:t>dolor </a:t>
            </a:r>
            <a:r>
              <a:rPr lang="it-IT" sz="120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sit</a:t>
            </a:r>
            <a:endParaRPr lang="it-IT" sz="12000" b="1" i="1" dirty="0">
              <a:solidFill>
                <a:schemeClr val="bg1"/>
              </a:solidFill>
              <a:latin typeface="Myriad Pro" panose="020B0503030403020204" pitchFamily="34" charset="0"/>
            </a:endParaRPr>
          </a:p>
          <a:p>
            <a:pPr>
              <a:lnSpc>
                <a:spcPts val="13000"/>
              </a:lnSpc>
            </a:pPr>
            <a:r>
              <a:rPr lang="it-IT" sz="120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amet</a:t>
            </a:r>
            <a:r>
              <a:rPr lang="it-IT" sz="12000" i="1" dirty="0">
                <a:solidFill>
                  <a:schemeClr val="bg1"/>
                </a:solidFill>
                <a:latin typeface="Myriad Pro" panose="020B0503030403020204" pitchFamily="34" charset="0"/>
              </a:rPr>
              <a:t>, </a:t>
            </a:r>
            <a:r>
              <a:rPr lang="it-IT" sz="12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consectetur</a:t>
            </a:r>
            <a:endParaRPr lang="it-IT" sz="12000" i="1" dirty="0">
              <a:solidFill>
                <a:schemeClr val="bg1"/>
              </a:solidFill>
              <a:latin typeface="Myriad Pro" panose="020B0503030403020204" pitchFamily="34" charset="0"/>
            </a:endParaRPr>
          </a:p>
          <a:p>
            <a:pPr>
              <a:lnSpc>
                <a:spcPts val="13000"/>
              </a:lnSpc>
            </a:pPr>
            <a:r>
              <a:rPr lang="it-IT" sz="12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adipiscing</a:t>
            </a:r>
            <a:r>
              <a:rPr lang="it-IT" sz="12000" i="1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  <a:r>
              <a:rPr lang="it-IT" sz="12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elit</a:t>
            </a:r>
            <a:r>
              <a:rPr lang="it-IT" sz="12000" i="1" dirty="0">
                <a:solidFill>
                  <a:schemeClr val="bg1"/>
                </a:solidFill>
                <a:latin typeface="Myriad Pro" panose="020B0503030403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793859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5397" userDrawn="1">
          <p15:clr>
            <a:srgbClr val="F26B43"/>
          </p15:clr>
        </p15:guide>
        <p15:guide id="2" pos="432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75807512"/>
      </p:ext>
    </p:extLst>
  </p:cSld>
  <p:clrMapOvr>
    <a:masterClrMapping/>
  </p:clrMapOvr>
</p:sld>
</file>

<file path=ppt/theme/theme1.xml><?xml version="1.0" encoding="utf-8"?>
<a:theme xmlns:a="http://schemas.openxmlformats.org/drawingml/2006/main" name="Campaign colours - Primary">
  <a:themeElements>
    <a:clrScheme name="Tema di 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Tema di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Tema di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9be67519-87a3-4d4c-910b-01f5f1b932ec" xsi:nil="true"/>
    <lcf76f155ced4ddcb4097134ff3c332f xmlns="27555fac-5486-4d62-9399-6555d0ab8389">
      <Terms xmlns="http://schemas.microsoft.com/office/infopath/2007/PartnerControls"/>
    </lcf76f155ced4ddcb4097134ff3c332f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31C1B7AACBFAD84AB4EB0E08C2C0010F" ma:contentTypeVersion="10" ma:contentTypeDescription="Creare un nuovo documento." ma:contentTypeScope="" ma:versionID="ee31225716ed52e844af739775ff9b12">
  <xsd:schema xmlns:xsd="http://www.w3.org/2001/XMLSchema" xmlns:xs="http://www.w3.org/2001/XMLSchema" xmlns:p="http://schemas.microsoft.com/office/2006/metadata/properties" xmlns:ns2="27555fac-5486-4d62-9399-6555d0ab8389" xmlns:ns3="9be67519-87a3-4d4c-910b-01f5f1b932ec" targetNamespace="http://schemas.microsoft.com/office/2006/metadata/properties" ma:root="true" ma:fieldsID="feceaa811daef044f4019e76739e92d8" ns2:_="" ns3:_="">
    <xsd:import namespace="27555fac-5486-4d62-9399-6555d0ab8389"/>
    <xsd:import namespace="9be67519-87a3-4d4c-910b-01f5f1b932e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DateTaken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7555fac-5486-4d62-9399-6555d0ab838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1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Tag immagine" ma:readOnly="false" ma:fieldId="{5cf76f15-5ced-4ddc-b409-7134ff3c332f}" ma:taxonomyMulti="true" ma:sspId="0b2e573c-0596-469c-8a7b-91b90b3670e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be67519-87a3-4d4c-910b-01f5f1b932ec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8a7c6984-2c06-4c3a-910c-261f00941e7b}" ma:internalName="TaxCatchAll" ma:showField="CatchAllData" ma:web="9be67519-87a3-4d4c-910b-01f5f1b932e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i contenuto"/>
        <xsd:element ref="dc:title" minOccurs="0" maxOccurs="1" ma:index="4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4C1CFEC-D301-4ECE-A41E-617D5FD70C50}">
  <ds:schemaRefs>
    <ds:schemaRef ds:uri="http://schemas.microsoft.com/office/2006/metadata/properties"/>
    <ds:schemaRef ds:uri="http://schemas.microsoft.com/office/infopath/2007/PartnerControls"/>
    <ds:schemaRef ds:uri="9be67519-87a3-4d4c-910b-01f5f1b932ec"/>
    <ds:schemaRef ds:uri="27555fac-5486-4d62-9399-6555d0ab8389"/>
  </ds:schemaRefs>
</ds:datastoreItem>
</file>

<file path=customXml/itemProps2.xml><?xml version="1.0" encoding="utf-8"?>
<ds:datastoreItem xmlns:ds="http://schemas.openxmlformats.org/officeDocument/2006/customXml" ds:itemID="{AD2985C1-B3C6-4F17-8978-AD00398B43B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6AC5693E-2626-4A37-B6DF-8C400638915E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Arial</vt:lpstr>
      <vt:lpstr>Myriad Pro</vt:lpstr>
      <vt:lpstr>Campaign colours - Primary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POMILIO 7</dc:creator>
  <cp:lastModifiedBy>Anna LINDGREN</cp:lastModifiedBy>
  <cp:revision>13</cp:revision>
  <dcterms:created xsi:type="dcterms:W3CDTF">2025-10-26T21:20:41Z</dcterms:created>
  <dcterms:modified xsi:type="dcterms:W3CDTF">2025-11-13T15:27:55Z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0x01010031C1B7AACBFAD84AB4EB0E08C2C0010F</vt:lpwstr>
  </property>
  <property fmtid="{D5CDD505-2E9C-101B-9397-08002B2CF9AE}" pid="3" name="MSIP_Label_14a56b3c-c161-417d-8323-6a774e35de8e_Enabled">
    <vt:lpwstr>true</vt:lpwstr>
  </property>
  <property fmtid="{D5CDD505-2E9C-101B-9397-08002B2CF9AE}" pid="4" name="MSIP_Label_14a56b3c-c161-417d-8323-6a774e35de8e_SetDate">
    <vt:lpwstr>2025-11-13T15:27:55Z</vt:lpwstr>
  </property>
  <property fmtid="{D5CDD505-2E9C-101B-9397-08002B2CF9AE}" pid="5" name="MSIP_Label_14a56b3c-c161-417d-8323-6a774e35de8e_Method">
    <vt:lpwstr>Standard</vt:lpwstr>
  </property>
  <property fmtid="{D5CDD505-2E9C-101B-9397-08002B2CF9AE}" pid="6" name="MSIP_Label_14a56b3c-c161-417d-8323-6a774e35de8e_Name">
    <vt:lpwstr>ELA Use</vt:lpwstr>
  </property>
  <property fmtid="{D5CDD505-2E9C-101B-9397-08002B2CF9AE}" pid="7" name="MSIP_Label_14a56b3c-c161-417d-8323-6a774e35de8e_SiteId">
    <vt:lpwstr>ba8252eb-da41-4a26-8f37-3320ef9a2285</vt:lpwstr>
  </property>
  <property fmtid="{D5CDD505-2E9C-101B-9397-08002B2CF9AE}" pid="8" name="MSIP_Label_14a56b3c-c161-417d-8323-6a774e35de8e_ActionId">
    <vt:lpwstr>6a476c96-07d4-455e-80b3-37b48570a691</vt:lpwstr>
  </property>
  <property fmtid="{D5CDD505-2E9C-101B-9397-08002B2CF9AE}" pid="9" name="MSIP_Label_14a56b3c-c161-417d-8323-6a774e35de8e_ContentBits">
    <vt:lpwstr>0</vt:lpwstr>
  </property>
  <property fmtid="{D5CDD505-2E9C-101B-9397-08002B2CF9AE}" pid="10" name="MSIP_Label_14a56b3c-c161-417d-8323-6a774e35de8e_Tag">
    <vt:lpwstr>10, 3, 0, 1</vt:lpwstr>
  </property>
</Properties>
</file>

<file path=docProps/thumbnail.jpeg>
</file>