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5227300" cy="86042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B62D6"/>
    <a:srgbClr val="FFE902"/>
    <a:srgbClr val="081259"/>
    <a:srgbClr val="F98E00"/>
    <a:srgbClr val="00D286"/>
    <a:srgbClr val="036AFF"/>
    <a:srgbClr val="FC584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556"/>
    <p:restoredTop sz="94660"/>
  </p:normalViewPr>
  <p:slideViewPr>
    <p:cSldViewPr snapToGrid="0">
      <p:cViewPr varScale="1">
        <p:scale>
          <a:sx n="94" d="100"/>
          <a:sy n="94" d="100"/>
        </p:scale>
        <p:origin x="560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magine 1">
            <a:extLst>
              <a:ext uri="{FF2B5EF4-FFF2-40B4-BE49-F238E27FC236}">
                <a16:creationId xmlns:a16="http://schemas.microsoft.com/office/drawing/2014/main" id="{E4E5F525-DA40-DF94-11A4-EA5EEDFF6DD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 r="39264"/>
          <a:stretch>
            <a:fillRect/>
          </a:stretch>
        </p:blipFill>
        <p:spPr>
          <a:xfrm>
            <a:off x="13160188" y="6586875"/>
            <a:ext cx="2082987" cy="20173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166447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LA + E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magine 6">
            <a:extLst>
              <a:ext uri="{FF2B5EF4-FFF2-40B4-BE49-F238E27FC236}">
                <a16:creationId xmlns:a16="http://schemas.microsoft.com/office/drawing/2014/main" id="{883E13D6-9ED2-5D07-F98D-6BAD07C7F0A1}"/>
              </a:ext>
            </a:extLst>
          </p:cNvPr>
          <p:cNvPicPr/>
          <p:nvPr userDrawn="1"/>
        </p:nvPicPr>
        <p:blipFill>
          <a:blip r:embed="rId2"/>
          <a:stretch>
            <a:fillRect/>
          </a:stretch>
        </p:blipFill>
        <p:spPr>
          <a:xfrm>
            <a:off x="9464675" y="5988050"/>
            <a:ext cx="5778500" cy="2616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713689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-branded log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Immagine 9">
            <a:extLst>
              <a:ext uri="{FF2B5EF4-FFF2-40B4-BE49-F238E27FC236}">
                <a16:creationId xmlns:a16="http://schemas.microsoft.com/office/drawing/2014/main" id="{CBA499C3-17E6-DF9C-D047-A625352EE55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0073861" y="6051550"/>
            <a:ext cx="4914900" cy="2552700"/>
          </a:xfrm>
          <a:prstGeom prst="rect">
            <a:avLst/>
          </a:prstGeom>
        </p:spPr>
      </p:pic>
      <p:sp>
        <p:nvSpPr>
          <p:cNvPr id="11" name="Segnaposto immagine 5">
            <a:extLst>
              <a:ext uri="{FF2B5EF4-FFF2-40B4-BE49-F238E27FC236}">
                <a16:creationId xmlns:a16="http://schemas.microsoft.com/office/drawing/2014/main" id="{D8DC1273-F3AD-1694-4BED-CFDD04536304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1206848" y="7040685"/>
            <a:ext cx="1325824" cy="122919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00"/>
            </a:lvl1pPr>
          </a:lstStyle>
          <a:p>
            <a:r>
              <a:rPr lang="it-IT" dirty="0"/>
              <a:t>Partner logo</a:t>
            </a:r>
          </a:p>
        </p:txBody>
      </p:sp>
    </p:spTree>
    <p:extLst>
      <p:ext uri="{BB962C8B-B14F-4D97-AF65-F5344CB8AC3E}">
        <p14:creationId xmlns:p14="http://schemas.microsoft.com/office/powerpoint/2010/main" val="30780693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emf"/><Relationship Id="rId5" Type="http://schemas.openxmlformats.org/officeDocument/2006/relationships/image" Target="../media/image1.emf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id="{8485C10C-FC6C-A49A-E36F-7C2C3AFF6AA2}"/>
              </a:ext>
            </a:extLst>
          </p:cNvPr>
          <p:cNvSpPr>
            <a:spLocks/>
          </p:cNvSpPr>
          <p:nvPr userDrawn="1"/>
        </p:nvSpPr>
        <p:spPr>
          <a:xfrm>
            <a:off x="0" y="0"/>
            <a:ext cx="15243175" cy="8604249"/>
          </a:xfrm>
          <a:prstGeom prst="rect">
            <a:avLst/>
          </a:prstGeom>
          <a:solidFill>
            <a:srgbClr val="006AFF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pic>
        <p:nvPicPr>
          <p:cNvPr id="7" name="Immagine 6">
            <a:extLst>
              <a:ext uri="{FF2B5EF4-FFF2-40B4-BE49-F238E27FC236}">
                <a16:creationId xmlns:a16="http://schemas.microsoft.com/office/drawing/2014/main" id="{466049CD-D760-8A48-84C6-7A3CFF0BA4A7}"/>
              </a:ext>
            </a:extLst>
          </p:cNvPr>
          <p:cNvPicPr>
            <a:picLocks noChangeAspect="1"/>
          </p:cNvPicPr>
          <p:nvPr userDrawn="1"/>
        </p:nvPicPr>
        <p:blipFill>
          <a:blip r:embed="rId5"/>
          <a:srcRect b="4653"/>
          <a:stretch>
            <a:fillRect/>
          </a:stretch>
        </p:blipFill>
        <p:spPr>
          <a:xfrm>
            <a:off x="0" y="0"/>
            <a:ext cx="13048314" cy="8604250"/>
          </a:xfrm>
          <a:prstGeom prst="rect">
            <a:avLst/>
          </a:prstGeom>
        </p:spPr>
      </p:pic>
      <p:sp>
        <p:nvSpPr>
          <p:cNvPr id="4" name="CasellaDiTesto 3">
            <a:extLst>
              <a:ext uri="{FF2B5EF4-FFF2-40B4-BE49-F238E27FC236}">
                <a16:creationId xmlns:a16="http://schemas.microsoft.com/office/drawing/2014/main" id="{6962ADCE-F69B-C3AD-4699-09EE15293AC1}"/>
              </a:ext>
            </a:extLst>
          </p:cNvPr>
          <p:cNvSpPr txBox="1">
            <a:spLocks/>
          </p:cNvSpPr>
          <p:nvPr userDrawn="1"/>
        </p:nvSpPr>
        <p:spPr>
          <a:xfrm>
            <a:off x="678571" y="7125113"/>
            <a:ext cx="877022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6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Find</a:t>
            </a:r>
            <a:r>
              <a:rPr lang="it-IT" sz="3600" b="1" dirty="0">
                <a:solidFill>
                  <a:schemeClr val="bg1"/>
                </a:solidFill>
                <a:latin typeface="Myriad Pro" panose="020B0503030403020204" pitchFamily="34" charset="0"/>
              </a:rPr>
              <a:t> work </a:t>
            </a:r>
            <a:r>
              <a:rPr lang="it-IT" sz="36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#</a:t>
            </a:r>
            <a:r>
              <a:rPr lang="it-IT" sz="36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withEURES</a:t>
            </a:r>
            <a:endParaRPr lang="it-IT" sz="3600" b="1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r>
              <a:rPr lang="it-IT" sz="36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Across</a:t>
            </a:r>
            <a:r>
              <a:rPr lang="it-IT" sz="3600" b="1" dirty="0">
                <a:solidFill>
                  <a:schemeClr val="bg1"/>
                </a:solidFill>
                <a:latin typeface="Myriad Pro" panose="020B0503030403020204" pitchFamily="34" charset="0"/>
              </a:rPr>
              <a:t> Europe. </a:t>
            </a:r>
            <a:r>
              <a:rPr lang="it-IT" sz="36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Endless</a:t>
            </a:r>
            <a:r>
              <a:rPr lang="it-IT" sz="3600" b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36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opportunities</a:t>
            </a:r>
            <a:endParaRPr lang="it-IT" sz="3600" b="0" i="1" dirty="0">
              <a:solidFill>
                <a:schemeClr val="bg1"/>
              </a:solidFill>
              <a:latin typeface="Myriad Pro" panose="020B0503030403020204" pitchFamily="34" charset="0"/>
            </a:endParaRPr>
          </a:p>
        </p:txBody>
      </p:sp>
      <p:sp>
        <p:nvSpPr>
          <p:cNvPr id="8" name="CasellaDiTesto 7">
            <a:extLst>
              <a:ext uri="{FF2B5EF4-FFF2-40B4-BE49-F238E27FC236}">
                <a16:creationId xmlns:a16="http://schemas.microsoft.com/office/drawing/2014/main" id="{5CDA4ACE-456A-6E7C-C7F2-69D2E7350DE2}"/>
              </a:ext>
            </a:extLst>
          </p:cNvPr>
          <p:cNvSpPr txBox="1">
            <a:spLocks/>
          </p:cNvSpPr>
          <p:nvPr userDrawn="1"/>
        </p:nvSpPr>
        <p:spPr>
          <a:xfrm>
            <a:off x="678571" y="905160"/>
            <a:ext cx="12369743" cy="57349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1000"/>
              </a:lnSpc>
            </a:pPr>
            <a:r>
              <a:rPr lang="it-IT" sz="9600" b="0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Lorem</a:t>
            </a:r>
            <a:r>
              <a:rPr lang="it-IT" sz="9600" b="0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 </a:t>
            </a:r>
            <a:r>
              <a:rPr lang="it-IT" sz="9600" b="1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ipsum</a:t>
            </a:r>
            <a:r>
              <a:rPr lang="it-IT" sz="9600" b="1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 </a:t>
            </a:r>
          </a:p>
          <a:p>
            <a:pPr>
              <a:lnSpc>
                <a:spcPts val="11000"/>
              </a:lnSpc>
            </a:pPr>
            <a:r>
              <a:rPr lang="it-IT" sz="9600" b="1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dolor </a:t>
            </a:r>
            <a:r>
              <a:rPr lang="it-IT" sz="9600" b="1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sit</a:t>
            </a:r>
            <a:endParaRPr lang="it-IT" sz="9600" b="1" i="1" dirty="0">
              <a:solidFill>
                <a:schemeClr val="bg1"/>
              </a:solidFill>
              <a:effectLst>
                <a:outerShdw blurRad="864063" dist="50800" dir="5400000" algn="ctr" rotWithShape="0">
                  <a:srgbClr val="000000">
                    <a:alpha val="43137"/>
                  </a:srgbClr>
                </a:outerShdw>
              </a:effectLst>
              <a:latin typeface="Myriad Pro" panose="020B0503030403020204" pitchFamily="34" charset="0"/>
            </a:endParaRPr>
          </a:p>
          <a:p>
            <a:pPr>
              <a:lnSpc>
                <a:spcPts val="11000"/>
              </a:lnSpc>
            </a:pPr>
            <a:r>
              <a:rPr lang="it-IT" sz="9600" b="1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amet</a:t>
            </a:r>
            <a:r>
              <a:rPr lang="it-IT" sz="9600" b="1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,</a:t>
            </a:r>
            <a:r>
              <a:rPr lang="it-IT" sz="9600" b="0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 </a:t>
            </a:r>
            <a:r>
              <a:rPr lang="it-IT" sz="9600" b="0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consectetur</a:t>
            </a:r>
            <a:endParaRPr lang="it-IT" sz="9600" b="0" i="1" dirty="0">
              <a:solidFill>
                <a:schemeClr val="bg1"/>
              </a:solidFill>
              <a:effectLst>
                <a:outerShdw blurRad="864063" dist="50800" dir="5400000" algn="ctr" rotWithShape="0">
                  <a:srgbClr val="000000">
                    <a:alpha val="43137"/>
                  </a:srgbClr>
                </a:outerShdw>
              </a:effectLst>
              <a:latin typeface="Myriad Pro" panose="020B0503030403020204" pitchFamily="34" charset="0"/>
            </a:endParaRPr>
          </a:p>
          <a:p>
            <a:pPr>
              <a:lnSpc>
                <a:spcPts val="11000"/>
              </a:lnSpc>
            </a:pPr>
            <a:r>
              <a:rPr lang="it-IT" sz="9600" b="0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adipiscing</a:t>
            </a:r>
            <a:r>
              <a:rPr lang="it-IT" sz="9600" b="0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 </a:t>
            </a:r>
            <a:r>
              <a:rPr lang="it-IT" sz="9600" b="0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elit</a:t>
            </a:r>
            <a:r>
              <a:rPr lang="it-IT" sz="9600" b="0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.</a:t>
            </a:r>
          </a:p>
        </p:txBody>
      </p:sp>
      <p:pic>
        <p:nvPicPr>
          <p:cNvPr id="10" name="Immagine 9">
            <a:extLst>
              <a:ext uri="{FF2B5EF4-FFF2-40B4-BE49-F238E27FC236}">
                <a16:creationId xmlns:a16="http://schemas.microsoft.com/office/drawing/2014/main" id="{0251C4E4-32DB-EDEA-ECFA-4ACF16CE8D86}"/>
              </a:ext>
            </a:extLst>
          </p:cNvPr>
          <p:cNvPicPr>
            <a:picLocks noChangeAspect="1"/>
          </p:cNvPicPr>
          <p:nvPr userDrawn="1"/>
        </p:nvPicPr>
        <p:blipFill>
          <a:blip r:embed="rId6"/>
          <a:srcRect t="8529" r="39908" b="12491"/>
          <a:stretch>
            <a:fillRect/>
          </a:stretch>
        </p:blipFill>
        <p:spPr>
          <a:xfrm>
            <a:off x="9202994" y="26145"/>
            <a:ext cx="5967234" cy="85781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66070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</p:sldLayoutIdLst>
  <p:txStyles>
    <p:titleStyle>
      <a:lvl1pPr algn="l" defTabSz="1142086" rtl="0" eaLnBrk="1" latinLnBrk="0" hangingPunct="1">
        <a:lnSpc>
          <a:spcPct val="90000"/>
        </a:lnSpc>
        <a:spcBef>
          <a:spcPct val="0"/>
        </a:spcBef>
        <a:buNone/>
        <a:defRPr sz="549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85521" indent="-285521" algn="l" defTabSz="1142086" rtl="0" eaLnBrk="1" latinLnBrk="0" hangingPunct="1">
        <a:lnSpc>
          <a:spcPct val="90000"/>
        </a:lnSpc>
        <a:spcBef>
          <a:spcPts val="1249"/>
        </a:spcBef>
        <a:buFont typeface="Arial" panose="020B0604020202020204" pitchFamily="34" charset="0"/>
        <a:buChar char="•"/>
        <a:defRPr sz="3497" kern="1200">
          <a:solidFill>
            <a:schemeClr val="tx1"/>
          </a:solidFill>
          <a:latin typeface="+mn-lt"/>
          <a:ea typeface="+mn-ea"/>
          <a:cs typeface="+mn-cs"/>
        </a:defRPr>
      </a:lvl1pPr>
      <a:lvl2pPr marL="856564" indent="-285521" algn="l" defTabSz="1142086" rtl="0" eaLnBrk="1" latinLnBrk="0" hangingPunct="1">
        <a:lnSpc>
          <a:spcPct val="90000"/>
        </a:lnSpc>
        <a:spcBef>
          <a:spcPts val="625"/>
        </a:spcBef>
        <a:buFont typeface="Arial" panose="020B0604020202020204" pitchFamily="34" charset="0"/>
        <a:buChar char="•"/>
        <a:defRPr sz="2998" kern="1200">
          <a:solidFill>
            <a:schemeClr val="tx1"/>
          </a:solidFill>
          <a:latin typeface="+mn-lt"/>
          <a:ea typeface="+mn-ea"/>
          <a:cs typeface="+mn-cs"/>
        </a:defRPr>
      </a:lvl2pPr>
      <a:lvl3pPr marL="1427607" indent="-285521" algn="l" defTabSz="1142086" rtl="0" eaLnBrk="1" latinLnBrk="0" hangingPunct="1">
        <a:lnSpc>
          <a:spcPct val="90000"/>
        </a:lnSpc>
        <a:spcBef>
          <a:spcPts val="625"/>
        </a:spcBef>
        <a:buFont typeface="Arial" panose="020B0604020202020204" pitchFamily="34" charset="0"/>
        <a:buChar char="•"/>
        <a:defRPr sz="2498" kern="1200">
          <a:solidFill>
            <a:schemeClr val="tx1"/>
          </a:solidFill>
          <a:latin typeface="+mn-lt"/>
          <a:ea typeface="+mn-ea"/>
          <a:cs typeface="+mn-cs"/>
        </a:defRPr>
      </a:lvl3pPr>
      <a:lvl4pPr marL="1998650" indent="-285521" algn="l" defTabSz="1142086" rtl="0" eaLnBrk="1" latinLnBrk="0" hangingPunct="1">
        <a:lnSpc>
          <a:spcPct val="90000"/>
        </a:lnSpc>
        <a:spcBef>
          <a:spcPts val="625"/>
        </a:spcBef>
        <a:buFont typeface="Arial" panose="020B0604020202020204" pitchFamily="34" charset="0"/>
        <a:buChar char="•"/>
        <a:defRPr sz="2248" kern="1200">
          <a:solidFill>
            <a:schemeClr val="tx1"/>
          </a:solidFill>
          <a:latin typeface="+mn-lt"/>
          <a:ea typeface="+mn-ea"/>
          <a:cs typeface="+mn-cs"/>
        </a:defRPr>
      </a:lvl4pPr>
      <a:lvl5pPr marL="2569693" indent="-285521" algn="l" defTabSz="1142086" rtl="0" eaLnBrk="1" latinLnBrk="0" hangingPunct="1">
        <a:lnSpc>
          <a:spcPct val="90000"/>
        </a:lnSpc>
        <a:spcBef>
          <a:spcPts val="625"/>
        </a:spcBef>
        <a:buFont typeface="Arial" panose="020B0604020202020204" pitchFamily="34" charset="0"/>
        <a:buChar char="•"/>
        <a:defRPr sz="2248" kern="1200">
          <a:solidFill>
            <a:schemeClr val="tx1"/>
          </a:solidFill>
          <a:latin typeface="+mn-lt"/>
          <a:ea typeface="+mn-ea"/>
          <a:cs typeface="+mn-cs"/>
        </a:defRPr>
      </a:lvl5pPr>
      <a:lvl6pPr marL="3140735" indent="-285521" algn="l" defTabSz="1142086" rtl="0" eaLnBrk="1" latinLnBrk="0" hangingPunct="1">
        <a:lnSpc>
          <a:spcPct val="90000"/>
        </a:lnSpc>
        <a:spcBef>
          <a:spcPts val="625"/>
        </a:spcBef>
        <a:buFont typeface="Arial" panose="020B0604020202020204" pitchFamily="34" charset="0"/>
        <a:buChar char="•"/>
        <a:defRPr sz="2248" kern="1200">
          <a:solidFill>
            <a:schemeClr val="tx1"/>
          </a:solidFill>
          <a:latin typeface="+mn-lt"/>
          <a:ea typeface="+mn-ea"/>
          <a:cs typeface="+mn-cs"/>
        </a:defRPr>
      </a:lvl6pPr>
      <a:lvl7pPr marL="3711778" indent="-285521" algn="l" defTabSz="1142086" rtl="0" eaLnBrk="1" latinLnBrk="0" hangingPunct="1">
        <a:lnSpc>
          <a:spcPct val="90000"/>
        </a:lnSpc>
        <a:spcBef>
          <a:spcPts val="625"/>
        </a:spcBef>
        <a:buFont typeface="Arial" panose="020B0604020202020204" pitchFamily="34" charset="0"/>
        <a:buChar char="•"/>
        <a:defRPr sz="2248" kern="1200">
          <a:solidFill>
            <a:schemeClr val="tx1"/>
          </a:solidFill>
          <a:latin typeface="+mn-lt"/>
          <a:ea typeface="+mn-ea"/>
          <a:cs typeface="+mn-cs"/>
        </a:defRPr>
      </a:lvl7pPr>
      <a:lvl8pPr marL="4282821" indent="-285521" algn="l" defTabSz="1142086" rtl="0" eaLnBrk="1" latinLnBrk="0" hangingPunct="1">
        <a:lnSpc>
          <a:spcPct val="90000"/>
        </a:lnSpc>
        <a:spcBef>
          <a:spcPts val="625"/>
        </a:spcBef>
        <a:buFont typeface="Arial" panose="020B0604020202020204" pitchFamily="34" charset="0"/>
        <a:buChar char="•"/>
        <a:defRPr sz="2248" kern="1200">
          <a:solidFill>
            <a:schemeClr val="tx1"/>
          </a:solidFill>
          <a:latin typeface="+mn-lt"/>
          <a:ea typeface="+mn-ea"/>
          <a:cs typeface="+mn-cs"/>
        </a:defRPr>
      </a:lvl8pPr>
      <a:lvl9pPr marL="4853864" indent="-285521" algn="l" defTabSz="1142086" rtl="0" eaLnBrk="1" latinLnBrk="0" hangingPunct="1">
        <a:lnSpc>
          <a:spcPct val="90000"/>
        </a:lnSpc>
        <a:spcBef>
          <a:spcPts val="625"/>
        </a:spcBef>
        <a:buFont typeface="Arial" panose="020B0604020202020204" pitchFamily="34" charset="0"/>
        <a:buChar char="•"/>
        <a:defRPr sz="22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42086" rtl="0" eaLnBrk="1" latinLnBrk="0" hangingPunct="1">
        <a:defRPr sz="2248" kern="1200">
          <a:solidFill>
            <a:schemeClr val="tx1"/>
          </a:solidFill>
          <a:latin typeface="+mn-lt"/>
          <a:ea typeface="+mn-ea"/>
          <a:cs typeface="+mn-cs"/>
        </a:defRPr>
      </a:lvl1pPr>
      <a:lvl2pPr marL="571043" algn="l" defTabSz="1142086" rtl="0" eaLnBrk="1" latinLnBrk="0" hangingPunct="1">
        <a:defRPr sz="2248" kern="1200">
          <a:solidFill>
            <a:schemeClr val="tx1"/>
          </a:solidFill>
          <a:latin typeface="+mn-lt"/>
          <a:ea typeface="+mn-ea"/>
          <a:cs typeface="+mn-cs"/>
        </a:defRPr>
      </a:lvl2pPr>
      <a:lvl3pPr marL="1142086" algn="l" defTabSz="1142086" rtl="0" eaLnBrk="1" latinLnBrk="0" hangingPunct="1">
        <a:defRPr sz="2248" kern="1200">
          <a:solidFill>
            <a:schemeClr val="tx1"/>
          </a:solidFill>
          <a:latin typeface="+mn-lt"/>
          <a:ea typeface="+mn-ea"/>
          <a:cs typeface="+mn-cs"/>
        </a:defRPr>
      </a:lvl3pPr>
      <a:lvl4pPr marL="1713128" algn="l" defTabSz="1142086" rtl="0" eaLnBrk="1" latinLnBrk="0" hangingPunct="1">
        <a:defRPr sz="2248" kern="1200">
          <a:solidFill>
            <a:schemeClr val="tx1"/>
          </a:solidFill>
          <a:latin typeface="+mn-lt"/>
          <a:ea typeface="+mn-ea"/>
          <a:cs typeface="+mn-cs"/>
        </a:defRPr>
      </a:lvl4pPr>
      <a:lvl5pPr marL="2284171" algn="l" defTabSz="1142086" rtl="0" eaLnBrk="1" latinLnBrk="0" hangingPunct="1">
        <a:defRPr sz="2248" kern="1200">
          <a:solidFill>
            <a:schemeClr val="tx1"/>
          </a:solidFill>
          <a:latin typeface="+mn-lt"/>
          <a:ea typeface="+mn-ea"/>
          <a:cs typeface="+mn-cs"/>
        </a:defRPr>
      </a:lvl5pPr>
      <a:lvl6pPr marL="2855214" algn="l" defTabSz="1142086" rtl="0" eaLnBrk="1" latinLnBrk="0" hangingPunct="1">
        <a:defRPr sz="2248" kern="1200">
          <a:solidFill>
            <a:schemeClr val="tx1"/>
          </a:solidFill>
          <a:latin typeface="+mn-lt"/>
          <a:ea typeface="+mn-ea"/>
          <a:cs typeface="+mn-cs"/>
        </a:defRPr>
      </a:lvl6pPr>
      <a:lvl7pPr marL="3426257" algn="l" defTabSz="1142086" rtl="0" eaLnBrk="1" latinLnBrk="0" hangingPunct="1">
        <a:defRPr sz="2248" kern="1200">
          <a:solidFill>
            <a:schemeClr val="tx1"/>
          </a:solidFill>
          <a:latin typeface="+mn-lt"/>
          <a:ea typeface="+mn-ea"/>
          <a:cs typeface="+mn-cs"/>
        </a:defRPr>
      </a:lvl7pPr>
      <a:lvl8pPr marL="3997300" algn="l" defTabSz="1142086" rtl="0" eaLnBrk="1" latinLnBrk="0" hangingPunct="1">
        <a:defRPr sz="2248" kern="1200">
          <a:solidFill>
            <a:schemeClr val="tx1"/>
          </a:solidFill>
          <a:latin typeface="+mn-lt"/>
          <a:ea typeface="+mn-ea"/>
          <a:cs typeface="+mn-cs"/>
        </a:defRPr>
      </a:lvl8pPr>
      <a:lvl9pPr marL="4568342" algn="l" defTabSz="1142086" rtl="0" eaLnBrk="1" latinLnBrk="0" hangingPunct="1">
        <a:defRPr sz="22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2530681"/>
      </p:ext>
    </p:extLst>
  </p:cSld>
  <p:clrMapOvr>
    <a:masterClrMapping/>
  </p:clrMapOvr>
</p:sld>
</file>

<file path=ppt/theme/theme1.xml><?xml version="1.0" encoding="utf-8"?>
<a:theme xmlns:a="http://schemas.openxmlformats.org/drawingml/2006/main" name="Campaign colours - Primary">
  <a:themeElements>
    <a:clrScheme name="Tema di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Tema di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31C1B7AACBFAD84AB4EB0E08C2C0010F" ma:contentTypeVersion="10" ma:contentTypeDescription="Creare un nuovo documento." ma:contentTypeScope="" ma:versionID="ee31225716ed52e844af739775ff9b12">
  <xsd:schema xmlns:xsd="http://www.w3.org/2001/XMLSchema" xmlns:xs="http://www.w3.org/2001/XMLSchema" xmlns:p="http://schemas.microsoft.com/office/2006/metadata/properties" xmlns:ns2="27555fac-5486-4d62-9399-6555d0ab8389" xmlns:ns3="9be67519-87a3-4d4c-910b-01f5f1b932ec" targetNamespace="http://schemas.microsoft.com/office/2006/metadata/properties" ma:root="true" ma:fieldsID="feceaa811daef044f4019e76739e92d8" ns2:_="" ns3:_="">
    <xsd:import namespace="27555fac-5486-4d62-9399-6555d0ab8389"/>
    <xsd:import namespace="9be67519-87a3-4d4c-910b-01f5f1b932e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DateTaken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7555fac-5486-4d62-9399-6555d0ab838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1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Tag immagine" ma:readOnly="false" ma:fieldId="{5cf76f15-5ced-4ddc-b409-7134ff3c332f}" ma:taxonomyMulti="true" ma:sspId="0b2e573c-0596-469c-8a7b-91b90b3670e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be67519-87a3-4d4c-910b-01f5f1b932ec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8a7c6984-2c06-4c3a-910c-261f00941e7b}" ma:internalName="TaxCatchAll" ma:showField="CatchAllData" ma:web="9be67519-87a3-4d4c-910b-01f5f1b932e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9be67519-87a3-4d4c-910b-01f5f1b932ec" xsi:nil="true"/>
    <lcf76f155ced4ddcb4097134ff3c332f xmlns="27555fac-5486-4d62-9399-6555d0ab8389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43705E1D-1181-469E-B0F6-507E7F7F9BD8}"/>
</file>

<file path=customXml/itemProps2.xml><?xml version="1.0" encoding="utf-8"?>
<ds:datastoreItem xmlns:ds="http://schemas.openxmlformats.org/officeDocument/2006/customXml" ds:itemID="{245FE58F-0F0A-4282-A65C-33F468AFB6EE}"/>
</file>

<file path=customXml/itemProps3.xml><?xml version="1.0" encoding="utf-8"?>
<ds:datastoreItem xmlns:ds="http://schemas.openxmlformats.org/officeDocument/2006/customXml" ds:itemID="{CA0D4262-4DAD-4E99-8B30-20C38FBB7235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0</Words>
  <Application>Microsoft Macintosh PowerPoint</Application>
  <PresentationFormat>Personalizzato</PresentationFormat>
  <Paragraphs>0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Aptos</vt:lpstr>
      <vt:lpstr>Arial</vt:lpstr>
      <vt:lpstr>Myriad Pro</vt:lpstr>
      <vt:lpstr>Campaign colours - Primary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POMILIO 7</dc:creator>
  <cp:lastModifiedBy>POMILIO 7</cp:lastModifiedBy>
  <cp:revision>8</cp:revision>
  <dcterms:created xsi:type="dcterms:W3CDTF">2025-10-26T23:45:53Z</dcterms:created>
  <dcterms:modified xsi:type="dcterms:W3CDTF">2025-10-27T16:06:48Z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0x01010031C1B7AACBFAD84AB4EB0E08C2C0010F</vt:lpwstr>
  </property>
</Properties>
</file>

<file path=docProps/thumbnail.jpeg>
</file>