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62D6"/>
    <a:srgbClr val="FFE800"/>
    <a:srgbClr val="EA9334"/>
    <a:srgbClr val="00D287"/>
    <a:srgbClr val="0068FF"/>
    <a:srgbClr val="081259"/>
    <a:srgbClr val="FC5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4519"/>
    <p:restoredTop sz="94730"/>
  </p:normalViewPr>
  <p:slideViewPr>
    <p:cSldViewPr snapToGrid="0">
      <p:cViewPr>
        <p:scale>
          <a:sx n="50" d="100"/>
          <a:sy n="50" d="100"/>
        </p:scale>
        <p:origin x="212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RE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12E6580-0E73-47DB-D1FA-DB6D23ACF168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10909295" y="10883900"/>
            <a:ext cx="28067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980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A + EURE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48900D78-A22A-333F-E739-EDF9D73905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04880" y="11176000"/>
            <a:ext cx="471112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650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C1E762FC-A9B1-1CF6-A541-7948D4F915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67800" y="10706100"/>
            <a:ext cx="4648200" cy="3009900"/>
          </a:xfrm>
          <a:prstGeom prst="rect">
            <a:avLst/>
          </a:prstGeom>
        </p:spPr>
      </p:pic>
      <p:sp>
        <p:nvSpPr>
          <p:cNvPr id="5" name="Segnaposto immagine 5">
            <a:extLst>
              <a:ext uri="{FF2B5EF4-FFF2-40B4-BE49-F238E27FC236}">
                <a16:creationId xmlns:a16="http://schemas.microsoft.com/office/drawing/2014/main" id="{78A888FE-51CA-38A9-320F-F75F542C97C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111154" y="11781685"/>
            <a:ext cx="1512276" cy="13707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it-IT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674818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ttangolo 20">
            <a:extLst>
              <a:ext uri="{FF2B5EF4-FFF2-40B4-BE49-F238E27FC236}">
                <a16:creationId xmlns:a16="http://schemas.microsoft.com/office/drawing/2014/main" id="{711621D0-88ED-A95F-83E9-EA9E67EA24AE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3716000" cy="13716001"/>
          </a:xfrm>
          <a:prstGeom prst="rect">
            <a:avLst/>
          </a:prstGeom>
          <a:solidFill>
            <a:srgbClr val="0068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E2A3213-7301-7C50-7601-CE7449BFDE07}"/>
              </a:ext>
            </a:extLst>
          </p:cNvPr>
          <p:cNvSpPr txBox="1"/>
          <p:nvPr userDrawn="1"/>
        </p:nvSpPr>
        <p:spPr>
          <a:xfrm>
            <a:off x="770066" y="9600505"/>
            <a:ext cx="896053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err="1">
                <a:solidFill>
                  <a:schemeClr val="bg1"/>
                </a:solidFill>
                <a:latin typeface="Myriad Pro" panose="020B0503030403020204" pitchFamily="34" charset="0"/>
              </a:rPr>
              <a:t>Find</a:t>
            </a:r>
            <a:r>
              <a:rPr lang="it-IT" sz="6000" b="1" dirty="0">
                <a:solidFill>
                  <a:schemeClr val="bg1"/>
                </a:solidFill>
                <a:latin typeface="Myriad Pro" panose="020B0503030403020204" pitchFamily="34" charset="0"/>
              </a:rPr>
              <a:t> work</a:t>
            </a:r>
          </a:p>
          <a:p>
            <a:r>
              <a:rPr lang="it-IT" sz="6000" b="1" i="1" dirty="0">
                <a:solidFill>
                  <a:schemeClr val="bg1"/>
                </a:solidFill>
                <a:latin typeface="Myriad Pro" panose="020B0503030403020204" pitchFamily="34" charset="0"/>
              </a:rPr>
              <a:t>#</a:t>
            </a:r>
            <a:r>
              <a:rPr lang="it-IT" sz="60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withEURES</a:t>
            </a:r>
            <a:endParaRPr lang="it-IT" sz="6000" b="1" i="1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it-IT" sz="6000" b="1" i="0" dirty="0" err="1">
                <a:solidFill>
                  <a:schemeClr val="bg1"/>
                </a:solidFill>
                <a:latin typeface="Myriad Pro" panose="020B0503030403020204" pitchFamily="34" charset="0"/>
              </a:rPr>
              <a:t>Across</a:t>
            </a:r>
            <a:r>
              <a:rPr lang="it-IT" sz="6000" b="1" i="0" dirty="0">
                <a:solidFill>
                  <a:schemeClr val="bg1"/>
                </a:solidFill>
                <a:latin typeface="Myriad Pro" panose="020B0503030403020204" pitchFamily="34" charset="0"/>
              </a:rPr>
              <a:t> Europe.</a:t>
            </a:r>
          </a:p>
          <a:p>
            <a:r>
              <a:rPr lang="it-IT" sz="6000" b="1" i="0" dirty="0" err="1">
                <a:solidFill>
                  <a:schemeClr val="bg1"/>
                </a:solidFill>
                <a:latin typeface="Myriad Pro" panose="020B0503030403020204" pitchFamily="34" charset="0"/>
              </a:rPr>
              <a:t>Endless</a:t>
            </a:r>
            <a:r>
              <a:rPr lang="it-IT" sz="6000" b="1" i="0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it-IT" sz="6000" b="1" i="0" dirty="0" err="1">
                <a:solidFill>
                  <a:schemeClr val="bg1"/>
                </a:solidFill>
                <a:latin typeface="Myriad Pro" panose="020B0503030403020204" pitchFamily="34" charset="0"/>
              </a:rPr>
              <a:t>opportunities</a:t>
            </a:r>
            <a:r>
              <a:rPr lang="it-IT" sz="6000" b="1" i="0" dirty="0">
                <a:solidFill>
                  <a:schemeClr val="bg1"/>
                </a:solidFill>
                <a:latin typeface="Myriad Pro" panose="020B0503030403020204" pitchFamily="34" charset="0"/>
              </a:rPr>
              <a:t>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8C1B9D5-75D4-725A-D58C-16DB16F9E557}"/>
              </a:ext>
            </a:extLst>
          </p:cNvPr>
          <p:cNvSpPr txBox="1"/>
          <p:nvPr userDrawn="1"/>
        </p:nvSpPr>
        <p:spPr>
          <a:xfrm>
            <a:off x="665480" y="1870854"/>
            <a:ext cx="12908280" cy="6760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0"/>
              </a:lnSpc>
            </a:pPr>
            <a:r>
              <a:rPr lang="it-IT" sz="12000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Lorem</a:t>
            </a:r>
            <a:r>
              <a:rPr lang="it-IT" sz="12000" i="1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it-IT" sz="120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ipsum</a:t>
            </a:r>
            <a:r>
              <a:rPr lang="it-IT" sz="12000" b="1" i="1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</a:p>
          <a:p>
            <a:pPr>
              <a:lnSpc>
                <a:spcPts val="13000"/>
              </a:lnSpc>
            </a:pPr>
            <a:r>
              <a:rPr lang="it-IT" sz="12000" b="1" i="1" dirty="0">
                <a:solidFill>
                  <a:schemeClr val="bg1"/>
                </a:solidFill>
                <a:latin typeface="Myriad Pro" panose="020B0503030403020204" pitchFamily="34" charset="0"/>
              </a:rPr>
              <a:t>dolor </a:t>
            </a:r>
            <a:r>
              <a:rPr lang="it-IT" sz="120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sit</a:t>
            </a:r>
            <a:endParaRPr lang="it-IT" sz="12000" b="1" i="1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>
              <a:lnSpc>
                <a:spcPts val="13000"/>
              </a:lnSpc>
            </a:pPr>
            <a:r>
              <a:rPr lang="it-IT" sz="120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amet</a:t>
            </a:r>
            <a:r>
              <a:rPr lang="it-IT" sz="12000" i="1" dirty="0">
                <a:solidFill>
                  <a:schemeClr val="bg1"/>
                </a:solidFill>
                <a:latin typeface="Myriad Pro" panose="020B0503030403020204" pitchFamily="34" charset="0"/>
              </a:rPr>
              <a:t>, </a:t>
            </a:r>
            <a:r>
              <a:rPr lang="it-IT" sz="12000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consectetur</a:t>
            </a:r>
            <a:endParaRPr lang="it-IT" sz="12000" i="1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>
              <a:lnSpc>
                <a:spcPts val="13000"/>
              </a:lnSpc>
            </a:pPr>
            <a:r>
              <a:rPr lang="it-IT" sz="12000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adipiscing</a:t>
            </a:r>
            <a:r>
              <a:rPr lang="it-IT" sz="12000" i="1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it-IT" sz="12000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elit</a:t>
            </a:r>
            <a:r>
              <a:rPr lang="it-IT" sz="12000" i="1" dirty="0">
                <a:solidFill>
                  <a:schemeClr val="bg1"/>
                </a:solidFill>
                <a:latin typeface="Myriad Pro" panose="020B0503030403020204" pitchFamily="34" charset="0"/>
              </a:rPr>
              <a:t>.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297B5D2-E253-8BFC-1F0F-F6AB5B4B250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8292" b="42657"/>
          <a:stretch>
            <a:fillRect/>
          </a:stretch>
        </p:blipFill>
        <p:spPr>
          <a:xfrm>
            <a:off x="0" y="8798560"/>
            <a:ext cx="12344400" cy="4917440"/>
          </a:xfrm>
          <a:prstGeom prst="rect">
            <a:avLst/>
          </a:prstGeom>
        </p:spPr>
      </p:pic>
      <p:pic>
        <p:nvPicPr>
          <p:cNvPr id="3" name="Immagine 9">
            <a:extLst>
              <a:ext uri="{FF2B5EF4-FFF2-40B4-BE49-F238E27FC236}">
                <a16:creationId xmlns:a16="http://schemas.microsoft.com/office/drawing/2014/main" id="{731E1297-7D1D-3082-1555-BE2E6112090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544107" y="0"/>
            <a:ext cx="10171893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459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3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9001672"/>
      </p:ext>
    </p:extLst>
  </p:cSld>
  <p:clrMapOvr>
    <a:masterClrMapping/>
  </p:clrMapOvr>
</p:sld>
</file>

<file path=ppt/theme/theme1.xml><?xml version="1.0" encoding="utf-8"?>
<a:theme xmlns:a="http://schemas.openxmlformats.org/drawingml/2006/main" name="Campaign colours - Primary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be67519-87a3-4d4c-910b-01f5f1b932ec" xsi:nil="true"/>
    <lcf76f155ced4ddcb4097134ff3c332f xmlns="27555fac-5486-4d62-9399-6555d0ab838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C1B7AACBFAD84AB4EB0E08C2C0010F" ma:contentTypeVersion="10" ma:contentTypeDescription="Creare un nuovo documento." ma:contentTypeScope="" ma:versionID="ee31225716ed52e844af739775ff9b12">
  <xsd:schema xmlns:xsd="http://www.w3.org/2001/XMLSchema" xmlns:xs="http://www.w3.org/2001/XMLSchema" xmlns:p="http://schemas.microsoft.com/office/2006/metadata/properties" xmlns:ns2="27555fac-5486-4d62-9399-6555d0ab8389" xmlns:ns3="9be67519-87a3-4d4c-910b-01f5f1b932ec" targetNamespace="http://schemas.microsoft.com/office/2006/metadata/properties" ma:root="true" ma:fieldsID="feceaa811daef044f4019e76739e92d8" ns2:_="" ns3:_="">
    <xsd:import namespace="27555fac-5486-4d62-9399-6555d0ab8389"/>
    <xsd:import namespace="9be67519-87a3-4d4c-910b-01f5f1b932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555fac-5486-4d62-9399-6555d0ab83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0b2e573c-0596-469c-8a7b-91b90b3670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67519-87a3-4d4c-910b-01f5f1b932e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a7c6984-2c06-4c3a-910c-261f00941e7b}" ma:internalName="TaxCatchAll" ma:showField="CatchAllData" ma:web="9be67519-87a3-4d4c-910b-01f5f1b932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05E697-18E4-4A45-8FC8-38C0369B7774}">
  <ds:schemaRefs>
    <ds:schemaRef ds:uri="http://schemas.microsoft.com/office/2006/metadata/properties"/>
    <ds:schemaRef ds:uri="http://schemas.microsoft.com/office/infopath/2007/PartnerControls"/>
    <ds:schemaRef ds:uri="9be67519-87a3-4d4c-910b-01f5f1b932ec"/>
    <ds:schemaRef ds:uri="27555fac-5486-4d62-9399-6555d0ab8389"/>
  </ds:schemaRefs>
</ds:datastoreItem>
</file>

<file path=customXml/itemProps2.xml><?xml version="1.0" encoding="utf-8"?>
<ds:datastoreItem xmlns:ds="http://schemas.openxmlformats.org/officeDocument/2006/customXml" ds:itemID="{22F1A488-8E2D-4D2E-B067-7AF4180024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AF68AF-2561-41C0-9893-B243593A688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Myriad Pro</vt:lpstr>
      <vt:lpstr>Campaign colours - Primary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POMILIO 7</dc:creator>
  <cp:lastModifiedBy>Anna LINDGREN</cp:lastModifiedBy>
  <cp:revision>13</cp:revision>
  <dcterms:created xsi:type="dcterms:W3CDTF">2025-10-26T15:15:22Z</dcterms:created>
  <dcterms:modified xsi:type="dcterms:W3CDTF">2025-11-13T15:50:16Z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0x01010031C1B7AACBFAD84AB4EB0E08C2C0010F</vt:lpwstr>
  </property>
  <property fmtid="{D5CDD505-2E9C-101B-9397-08002B2CF9AE}" pid="3" name="MSIP_Label_14a56b3c-c161-417d-8323-6a774e35de8e_Enabled">
    <vt:lpwstr>true</vt:lpwstr>
  </property>
  <property fmtid="{D5CDD505-2E9C-101B-9397-08002B2CF9AE}" pid="4" name="MSIP_Label_14a56b3c-c161-417d-8323-6a774e35de8e_SetDate">
    <vt:lpwstr>2025-11-13T15:50:12Z</vt:lpwstr>
  </property>
  <property fmtid="{D5CDD505-2E9C-101B-9397-08002B2CF9AE}" pid="5" name="MSIP_Label_14a56b3c-c161-417d-8323-6a774e35de8e_Method">
    <vt:lpwstr>Standard</vt:lpwstr>
  </property>
  <property fmtid="{D5CDD505-2E9C-101B-9397-08002B2CF9AE}" pid="6" name="MSIP_Label_14a56b3c-c161-417d-8323-6a774e35de8e_Name">
    <vt:lpwstr>ELA Use</vt:lpwstr>
  </property>
  <property fmtid="{D5CDD505-2E9C-101B-9397-08002B2CF9AE}" pid="7" name="MSIP_Label_14a56b3c-c161-417d-8323-6a774e35de8e_SiteId">
    <vt:lpwstr>ba8252eb-da41-4a26-8f37-3320ef9a2285</vt:lpwstr>
  </property>
  <property fmtid="{D5CDD505-2E9C-101B-9397-08002B2CF9AE}" pid="8" name="MSIP_Label_14a56b3c-c161-417d-8323-6a774e35de8e_ActionId">
    <vt:lpwstr>fca2d404-8fd0-4ae9-acb2-87389592fb55</vt:lpwstr>
  </property>
  <property fmtid="{D5CDD505-2E9C-101B-9397-08002B2CF9AE}" pid="9" name="MSIP_Label_14a56b3c-c161-417d-8323-6a774e35de8e_ContentBits">
    <vt:lpwstr>0</vt:lpwstr>
  </property>
  <property fmtid="{D5CDD505-2E9C-101B-9397-08002B2CF9AE}" pid="10" name="MSIP_Label_14a56b3c-c161-417d-8323-6a774e35de8e_Tag">
    <vt:lpwstr>10, 3, 0, 1</vt:lpwstr>
  </property>
</Properties>
</file>