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  <p:sldMasterId id="2147483677" r:id="rId5"/>
    <p:sldMasterId id="2147483681" r:id="rId6"/>
    <p:sldMasterId id="2147483685" r:id="rId7"/>
    <p:sldMasterId id="2147483689" r:id="rId8"/>
  </p:sldMasterIdLst>
  <p:sldIdLst>
    <p:sldId id="256" r:id="rId9"/>
    <p:sldId id="257" r:id="rId10"/>
    <p:sldId id="258" r:id="rId11"/>
    <p:sldId id="259" r:id="rId12"/>
    <p:sldId id="260" r:id="rId13"/>
  </p:sldIdLst>
  <p:sldSz cx="15243175" cy="79565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259"/>
    <a:srgbClr val="FFE902"/>
    <a:srgbClr val="C75ADB"/>
    <a:srgbClr val="F88E00"/>
    <a:srgbClr val="006AFF"/>
    <a:srgbClr val="00D286"/>
    <a:srgbClr val="FC58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70"/>
    <p:restoredTop sz="94678"/>
  </p:normalViewPr>
  <p:slideViewPr>
    <p:cSldViewPr snapToGrid="0">
      <p:cViewPr varScale="1">
        <p:scale>
          <a:sx n="96" d="100"/>
          <a:sy n="96" d="100"/>
        </p:scale>
        <p:origin x="176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C9CB34D-027A-3EB8-8175-87CA76927A0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11011" y="5808989"/>
            <a:ext cx="2915506" cy="215721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4CB94E30-82E6-27BC-D01F-882F70A3F60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97497" y="59954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73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7A8B1B3-81A4-A19A-6C81-06FF96A600C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11011" y="5799337"/>
            <a:ext cx="2915506" cy="2157213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D8095936-F16F-582C-2EDD-BC230B6BF18C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59954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333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77BF61F7-957F-1EC9-4369-0023C9BD620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99875" y="5340350"/>
            <a:ext cx="3543300" cy="26162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9BF2925-1D88-77D1-59FE-4C3796AD32C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3875" y="5541525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6126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BA5D3699-156D-66EB-0ECF-1AA5D0593C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58475" y="5556250"/>
            <a:ext cx="4584700" cy="24003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1245B9C6-C670-1B82-2966-4CB6421541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3075" y="5403850"/>
            <a:ext cx="4914900" cy="2552700"/>
          </a:xfrm>
          <a:prstGeom prst="rect">
            <a:avLst/>
          </a:prstGeom>
        </p:spPr>
      </p:pic>
      <p:sp>
        <p:nvSpPr>
          <p:cNvPr id="13" name="Segnaposto immagine 5">
            <a:extLst>
              <a:ext uri="{FF2B5EF4-FFF2-40B4-BE49-F238E27FC236}">
                <a16:creationId xmlns:a16="http://schemas.microsoft.com/office/drawing/2014/main" id="{8A5E17E2-6E4A-C22A-4CE3-72CFD88B4C7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63929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775375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CDB1468-9EF6-FB11-D66A-F458F13612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07589" y="5800513"/>
            <a:ext cx="2915506" cy="2157213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F80EE7BB-1388-E936-6942-205FA5EBA1E7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59954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681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700BE7C4-A057-1E24-CA65-DA1C0BE1B9C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99875" y="5363725"/>
            <a:ext cx="3543300" cy="26162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3DCF1C5C-AB03-F106-5405-BF94D9A5EF4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3875" y="5541525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92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10EE1960-7BAC-9B1C-E27A-9E5898124E6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2523" y="5556250"/>
            <a:ext cx="4584700" cy="240030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D20AE76E-8715-D9FE-6951-E3B8163316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3075" y="5403850"/>
            <a:ext cx="4914900" cy="2552700"/>
          </a:xfrm>
          <a:prstGeom prst="rect">
            <a:avLst/>
          </a:prstGeom>
        </p:spPr>
      </p:pic>
      <p:sp>
        <p:nvSpPr>
          <p:cNvPr id="16" name="Segnaposto immagine 5">
            <a:extLst>
              <a:ext uri="{FF2B5EF4-FFF2-40B4-BE49-F238E27FC236}">
                <a16:creationId xmlns:a16="http://schemas.microsoft.com/office/drawing/2014/main" id="{30BC804E-4807-B9A8-6811-CC5FCAC850E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63929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344069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B7342E3-ED1C-29BB-144F-E5674BDC43D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64675" y="5340350"/>
            <a:ext cx="57785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61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0B287B1-9A72-BF1F-C8C2-E2CD4ACD58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58475" y="5556250"/>
            <a:ext cx="4584700" cy="24003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F62CC82-DF63-C533-D1DB-E3B048C49EF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3075" y="5403850"/>
            <a:ext cx="4914900" cy="2552700"/>
          </a:xfrm>
          <a:prstGeom prst="rect">
            <a:avLst/>
          </a:prstGeom>
        </p:spPr>
      </p:pic>
      <p:sp>
        <p:nvSpPr>
          <p:cNvPr id="3" name="Segnaposto immagine 5">
            <a:extLst>
              <a:ext uri="{FF2B5EF4-FFF2-40B4-BE49-F238E27FC236}">
                <a16:creationId xmlns:a16="http://schemas.microsoft.com/office/drawing/2014/main" id="{F1237FF0-D71D-244D-7AF3-C20FFAFF64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63929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844481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08935F33-28F6-1BBD-982B-23D2A60D33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93929" y="5764874"/>
            <a:ext cx="2962083" cy="2191676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728FE086-AA51-681D-4CA8-6D1E89F29C7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97497" y="59954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3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1FB8C53-4519-B9B6-D818-33929D59733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99875" y="5340350"/>
            <a:ext cx="3543300" cy="26162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D664AC56-01DB-D3C5-327A-217D571047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3875" y="5541525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98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A5177CA-A589-F15F-F3B2-31A28DD6D49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2523" y="5556250"/>
            <a:ext cx="4584700" cy="24003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10489242-55FF-4417-7A61-505044E095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3075" y="5403850"/>
            <a:ext cx="4914900" cy="2552700"/>
          </a:xfrm>
          <a:prstGeom prst="rect">
            <a:avLst/>
          </a:prstGeom>
        </p:spPr>
      </p:pic>
      <p:sp>
        <p:nvSpPr>
          <p:cNvPr id="12" name="Segnaposto immagine 5">
            <a:extLst>
              <a:ext uri="{FF2B5EF4-FFF2-40B4-BE49-F238E27FC236}">
                <a16:creationId xmlns:a16="http://schemas.microsoft.com/office/drawing/2014/main" id="{3D44A9C7-93AF-F54F-ACAE-7B81C30D1FE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63929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462925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779245F3-50B4-B1FE-7A7F-5C602693CED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93930" y="5764874"/>
            <a:ext cx="2962083" cy="219167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2C9AFFE6-1C9D-B641-9606-7FE4AA3662EC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59954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278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C400F375-FCF5-949A-8DC6-767C21F68B2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99875" y="5340350"/>
            <a:ext cx="3543300" cy="26162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C692A4F-9D74-721E-9F76-0359D5D7F1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13875" y="5541525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24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0AA05C22-75EE-7A7A-09AD-D4599AD7402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2523" y="5556250"/>
            <a:ext cx="4584700" cy="24003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5B19515-E497-6EFF-51B1-75B4150672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63075" y="5403850"/>
            <a:ext cx="4914900" cy="2552700"/>
          </a:xfrm>
          <a:prstGeom prst="rect">
            <a:avLst/>
          </a:prstGeom>
        </p:spPr>
      </p:pic>
      <p:sp>
        <p:nvSpPr>
          <p:cNvPr id="13" name="Segnaposto immagine 5">
            <a:extLst>
              <a:ext uri="{FF2B5EF4-FFF2-40B4-BE49-F238E27FC236}">
                <a16:creationId xmlns:a16="http://schemas.microsoft.com/office/drawing/2014/main" id="{E05B994F-E8E8-F511-DC6D-AEB49726071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63929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2136273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18923087-E57E-75D5-CB25-16B44BB8DF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rcRect l="5323"/>
          <a:stretch>
            <a:fillRect/>
          </a:stretch>
        </p:blipFill>
        <p:spPr>
          <a:xfrm>
            <a:off x="0" y="-1"/>
            <a:ext cx="10435110" cy="797038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3C2925D-858C-1404-8565-7A4D7DE87F72}"/>
              </a:ext>
            </a:extLst>
          </p:cNvPr>
          <p:cNvSpPr>
            <a:spLocks/>
          </p:cNvSpPr>
          <p:nvPr userDrawn="1"/>
        </p:nvSpPr>
        <p:spPr>
          <a:xfrm>
            <a:off x="9822428" y="1"/>
            <a:ext cx="5420747" cy="7956550"/>
          </a:xfrm>
          <a:prstGeom prst="rect">
            <a:avLst/>
          </a:prstGeom>
          <a:solidFill>
            <a:srgbClr val="006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6F6949E-9C89-3800-BE40-9E7D99F54A0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00D2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4E4F736-754A-115B-C98B-04F9DFC283B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66973">
            <a:off x="2763775" y="1362083"/>
            <a:ext cx="4169703" cy="5547529"/>
          </a:xfrm>
          <a:prstGeom prst="rect">
            <a:avLst/>
          </a:prstGeom>
          <a:noFill/>
          <a:ln w="127000">
            <a:solidFill>
              <a:srgbClr val="FFE8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1138BE0-DA50-BE80-D3F6-8B581F58D27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605183" y="1173436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252BA8F-74CC-CDD3-1043-F955E503B86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688141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6997F45-37D7-63D3-A0B8-3901A9615B9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0318959" y="1353411"/>
            <a:ext cx="426572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work</a:t>
            </a:r>
          </a:p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</a:t>
            </a:r>
          </a:p>
          <a:p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in Europe</a:t>
            </a:r>
            <a:br>
              <a:rPr lang="it-IT" sz="6000" dirty="0"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chemeClr val="bg1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chemeClr val="bg1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0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6" r:id="rId3"/>
  </p:sldLayoutIdLst>
  <p:txStyles>
    <p:titleStyle>
      <a:lvl1pPr algn="l" defTabSz="1060887" rtl="0" eaLnBrk="1" latinLnBrk="0" hangingPunct="1">
        <a:lnSpc>
          <a:spcPct val="90000"/>
        </a:lnSpc>
        <a:spcBef>
          <a:spcPct val="0"/>
        </a:spcBef>
        <a:buNone/>
        <a:defRPr sz="51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222" indent="-265222" algn="l" defTabSz="1060887" rtl="0" eaLnBrk="1" latinLnBrk="0" hangingPunct="1">
        <a:lnSpc>
          <a:spcPct val="90000"/>
        </a:lnSpc>
        <a:spcBef>
          <a:spcPts val="1160"/>
        </a:spcBef>
        <a:buFont typeface="Arial" panose="020B0604020202020204" pitchFamily="34" charset="0"/>
        <a:buChar char="•"/>
        <a:defRPr sz="3249" kern="1200">
          <a:solidFill>
            <a:schemeClr val="tx1"/>
          </a:solidFill>
          <a:latin typeface="+mn-lt"/>
          <a:ea typeface="+mn-ea"/>
          <a:cs typeface="+mn-cs"/>
        </a:defRPr>
      </a:lvl1pPr>
      <a:lvl2pPr marL="795665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784" kern="1200">
          <a:solidFill>
            <a:schemeClr val="tx1"/>
          </a:solidFill>
          <a:latin typeface="+mn-lt"/>
          <a:ea typeface="+mn-ea"/>
          <a:cs typeface="+mn-cs"/>
        </a:defRPr>
      </a:lvl2pPr>
      <a:lvl3pPr marL="1326109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320" kern="1200">
          <a:solidFill>
            <a:schemeClr val="tx1"/>
          </a:solidFill>
          <a:latin typeface="+mn-lt"/>
          <a:ea typeface="+mn-ea"/>
          <a:cs typeface="+mn-cs"/>
        </a:defRPr>
      </a:lvl3pPr>
      <a:lvl4pPr marL="1856552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386995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917439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447882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978326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508769" indent="-265222" algn="l" defTabSz="1060887" rtl="0" eaLnBrk="1" latinLnBrk="0" hangingPunct="1">
        <a:lnSpc>
          <a:spcPct val="90000"/>
        </a:lnSpc>
        <a:spcBef>
          <a:spcPts val="580"/>
        </a:spcBef>
        <a:buFont typeface="Arial" panose="020B0604020202020204" pitchFamily="34" charset="0"/>
        <a:buChar char="•"/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1pPr>
      <a:lvl2pPr marL="530443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1060887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3pPr>
      <a:lvl4pPr marL="1591330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4pPr>
      <a:lvl5pPr marL="2121774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5pPr>
      <a:lvl6pPr marL="2652217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6pPr>
      <a:lvl7pPr marL="3182661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7pPr>
      <a:lvl8pPr marL="3713104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8pPr>
      <a:lvl9pPr marL="4243548" algn="l" defTabSz="1060887" rtl="0" eaLnBrk="1" latinLnBrk="0" hangingPunct="1">
        <a:defRPr sz="20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29A551E9-2DB0-BB9B-E74F-B8E868D9880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rcRect l="8235" t="1416"/>
          <a:stretch>
            <a:fillRect/>
          </a:stretch>
        </p:blipFill>
        <p:spPr>
          <a:xfrm>
            <a:off x="0" y="0"/>
            <a:ext cx="10241690" cy="7956550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1C3411A0-F8AF-A329-13DE-0D4D7FA5A9E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822428" y="1"/>
            <a:ext cx="5420747" cy="7956550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409715F-C20F-5871-E88F-9E9792530FA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FC5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0DFFEF69-1485-F79A-BD12-FFF57EF8B20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66973">
            <a:off x="2763775" y="1362083"/>
            <a:ext cx="4169703" cy="5547529"/>
          </a:xfrm>
          <a:prstGeom prst="rect">
            <a:avLst/>
          </a:prstGeom>
          <a:noFill/>
          <a:ln w="127000">
            <a:solidFill>
              <a:srgbClr val="006A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B06F50E-A31A-EB5F-37D6-AA1170D41CF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688141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9A8A190-9149-9A24-D1FE-7BFE2C914F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0318959" y="1353411"/>
            <a:ext cx="4265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  <a:br>
              <a:rPr lang="it-IT" sz="4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4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4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Europe,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opportunities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7B345DD3-2525-1B62-0E79-7915EADDAD1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605183" y="1173436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6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 descr="Immagine che contiene Viso umano, persona, sorriso, vestiti&#10;&#10;Il contenuto generato dall'IA potrebbe non essere corretto.">
            <a:extLst>
              <a:ext uri="{FF2B5EF4-FFF2-40B4-BE49-F238E27FC236}">
                <a16:creationId xmlns:a16="http://schemas.microsoft.com/office/drawing/2014/main" id="{9D1D3943-E2DB-BA1A-F31B-DA16593BD67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rcRect l="7489" r="3691" b="507"/>
          <a:stretch>
            <a:fillRect/>
          </a:stretch>
        </p:blipFill>
        <p:spPr>
          <a:xfrm>
            <a:off x="-2" y="0"/>
            <a:ext cx="9822429" cy="795655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90B38DE3-09D6-69DC-6372-DDE094B3B5F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822428" y="1"/>
            <a:ext cx="5420747" cy="7956550"/>
          </a:xfrm>
          <a:prstGeom prst="rect">
            <a:avLst/>
          </a:prstGeom>
          <a:solidFill>
            <a:srgbClr val="00D2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E6D4B8F7-8C35-D948-93BA-55CBD064575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D2A9B765-D7DD-9801-A519-51B500B8637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66973">
            <a:off x="2763775" y="1362083"/>
            <a:ext cx="4169703" cy="5547529"/>
          </a:xfrm>
          <a:prstGeom prst="rect">
            <a:avLst/>
          </a:prstGeom>
          <a:noFill/>
          <a:ln w="127000">
            <a:solidFill>
              <a:srgbClr val="FC584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84ADC70-FE96-2A54-E16F-253F46AB5D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688141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5772764-B0DC-45A2-E1AC-A476AD2CCAE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605183" y="1173436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009AB49-5299-FEA1-B203-C8BBFC21BDF8}"/>
              </a:ext>
            </a:extLst>
          </p:cNvPr>
          <p:cNvSpPr txBox="1"/>
          <p:nvPr userDrawn="1"/>
        </p:nvSpPr>
        <p:spPr>
          <a:xfrm>
            <a:off x="10318959" y="1353411"/>
            <a:ext cx="4265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  <a:br>
              <a:rPr lang="it-IT" sz="4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4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4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.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99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Viso umano, persona, vestiti, occhiali&#10;&#10;Il contenuto generato dall'IA potrebbe non essere corretto.">
            <a:extLst>
              <a:ext uri="{FF2B5EF4-FFF2-40B4-BE49-F238E27FC236}">
                <a16:creationId xmlns:a16="http://schemas.microsoft.com/office/drawing/2014/main" id="{759E10C4-A1F0-8A4A-C1A9-F962091C50B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rcRect l="6101" r="3794" b="1022"/>
          <a:stretch>
            <a:fillRect/>
          </a:stretch>
        </p:blipFill>
        <p:spPr>
          <a:xfrm>
            <a:off x="0" y="23375"/>
            <a:ext cx="9986739" cy="7933175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4D4259C2-2B7B-9636-7838-ACE2B6803CF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822428" y="0"/>
            <a:ext cx="5420747" cy="7956550"/>
          </a:xfrm>
          <a:prstGeom prst="rect">
            <a:avLst/>
          </a:prstGeom>
          <a:solidFill>
            <a:srgbClr val="FC5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249C41F-4D1A-B647-6824-D355E8C461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006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5E0EF52-0E20-3C5F-599E-4E88A781DA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66973">
            <a:off x="2763775" y="1362083"/>
            <a:ext cx="4169703" cy="5547529"/>
          </a:xfrm>
          <a:prstGeom prst="rect">
            <a:avLst/>
          </a:prstGeom>
          <a:noFill/>
          <a:ln w="127000">
            <a:solidFill>
              <a:srgbClr val="00D2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6E299D4-1651-3ABF-6D9D-5267D2A582D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688141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2D27D44-86DF-DAA4-47FE-88EE5B126A7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605183" y="1173436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F765112-A17F-C769-FF3A-AA8F20FCE6D5}"/>
              </a:ext>
            </a:extLst>
          </p:cNvPr>
          <p:cNvSpPr txBox="1"/>
          <p:nvPr userDrawn="1"/>
        </p:nvSpPr>
        <p:spPr>
          <a:xfrm>
            <a:off x="10318959" y="1353411"/>
            <a:ext cx="4265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  <a:br>
              <a:rPr lang="it-IT" sz="4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4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4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Your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professional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journey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, </a:t>
            </a:r>
          </a:p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Europe.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63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 descr="Immagine che contiene vestiti, Viso umano, persona, sorriso&#10;&#10;Il contenuto generato dall'IA potrebbe non essere corretto.">
            <a:extLst>
              <a:ext uri="{FF2B5EF4-FFF2-40B4-BE49-F238E27FC236}">
                <a16:creationId xmlns:a16="http://schemas.microsoft.com/office/drawing/2014/main" id="{96A98771-F34F-E209-0AF4-4E76275270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rcRect l="6225" r="5095" b="666"/>
          <a:stretch>
            <a:fillRect/>
          </a:stretch>
        </p:blipFill>
        <p:spPr>
          <a:xfrm>
            <a:off x="0" y="0"/>
            <a:ext cx="9822428" cy="7956549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979744A4-BE29-1332-E9D1-C0E5187BD5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9822428" y="1"/>
            <a:ext cx="5420747" cy="7956550"/>
          </a:xfrm>
          <a:prstGeom prst="rect">
            <a:avLst/>
          </a:prstGeom>
          <a:solidFill>
            <a:srgbClr val="F88E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FD94338-8279-3029-DD18-FE89F60266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E72EBCF-1496-D2C5-62F3-44910959845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0318959" y="1076872"/>
            <a:ext cx="447769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0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</a:t>
            </a:r>
          </a:p>
          <a:p>
            <a:r>
              <a:rPr lang="it-IT" sz="5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5000" b="1" dirty="0">
                <a:solidFill>
                  <a:srgbClr val="081259"/>
                </a:solidFill>
                <a:latin typeface="Myriad Pro" panose="020B0503030403020204" pitchFamily="34" charset="0"/>
              </a:rPr>
              <a:t>,</a:t>
            </a:r>
          </a:p>
          <a:p>
            <a:r>
              <a:rPr lang="it-IT" sz="5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endParaRPr lang="it-IT" sz="5000" b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5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r>
              <a:rPr lang="it-IT" sz="5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br>
              <a:rPr lang="it-IT" sz="6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51227A8-C6D1-7013-EC1D-0AE7F7DB95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66973">
            <a:off x="2763775" y="1362083"/>
            <a:ext cx="4169703" cy="5547529"/>
          </a:xfrm>
          <a:prstGeom prst="rect">
            <a:avLst/>
          </a:prstGeom>
          <a:noFill/>
          <a:ln w="127000">
            <a:solidFill>
              <a:srgbClr val="C75AD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968D325-B4A6-144F-11C9-59586B57CB8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4688141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59E457E-DCBC-35B2-C9E9-29FE50E30C7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605183" y="1173436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27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0487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661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8167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975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321526"/>
      </p:ext>
    </p:extLst>
  </p:cSld>
  <p:clrMapOvr>
    <a:masterClrMapping/>
  </p:clrMapOvr>
</p:sld>
</file>

<file path=ppt/theme/theme1.xml><?xml version="1.0" encoding="utf-8"?>
<a:theme xmlns:a="http://schemas.openxmlformats.org/drawingml/2006/main" name="Campaign colours - Primary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ampaign colours - Yellow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ampaign colours - Gree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ampaign colours - Re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Jobseekers palett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e67519-87a3-4d4c-910b-01f5f1b932ec" xsi:nil="true"/>
    <lcf76f155ced4ddcb4097134ff3c332f xmlns="27555fac-5486-4d62-9399-6555d0ab838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1C1B7AACBFAD84AB4EB0E08C2C0010F" ma:contentTypeVersion="10" ma:contentTypeDescription="Creare un nuovo documento." ma:contentTypeScope="" ma:versionID="ee31225716ed52e844af739775ff9b12">
  <xsd:schema xmlns:xsd="http://www.w3.org/2001/XMLSchema" xmlns:xs="http://www.w3.org/2001/XMLSchema" xmlns:p="http://schemas.microsoft.com/office/2006/metadata/properties" xmlns:ns2="27555fac-5486-4d62-9399-6555d0ab8389" xmlns:ns3="9be67519-87a3-4d4c-910b-01f5f1b932ec" targetNamespace="http://schemas.microsoft.com/office/2006/metadata/properties" ma:root="true" ma:fieldsID="feceaa811daef044f4019e76739e92d8" ns2:_="" ns3:_="">
    <xsd:import namespace="27555fac-5486-4d62-9399-6555d0ab8389"/>
    <xsd:import namespace="9be67519-87a3-4d4c-910b-01f5f1b93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55fac-5486-4d62-9399-6555d0ab8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0b2e573c-0596-469c-8a7b-91b90b3670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e67519-87a3-4d4c-910b-01f5f1b932e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a7c6984-2c06-4c3a-910c-261f00941e7b}" ma:internalName="TaxCatchAll" ma:showField="CatchAllData" ma:web="9be67519-87a3-4d4c-910b-01f5f1b932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4A8E54-4BF6-4E30-91EF-5981EE334583}">
  <ds:schemaRefs>
    <ds:schemaRef ds:uri="http://schemas.microsoft.com/office/2006/metadata/properties"/>
    <ds:schemaRef ds:uri="http://schemas.microsoft.com/office/infopath/2007/PartnerControls"/>
    <ds:schemaRef ds:uri="9be67519-87a3-4d4c-910b-01f5f1b932ec"/>
    <ds:schemaRef ds:uri="27555fac-5486-4d62-9399-6555d0ab8389"/>
  </ds:schemaRefs>
</ds:datastoreItem>
</file>

<file path=customXml/itemProps2.xml><?xml version="1.0" encoding="utf-8"?>
<ds:datastoreItem xmlns:ds="http://schemas.openxmlformats.org/officeDocument/2006/customXml" ds:itemID="{B12B3912-2965-42F3-9170-1E0266F600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37BC42-3BB0-4B08-B025-ACAB92627A5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0</Words>
  <Application>Microsoft Macintosh PowerPoint</Application>
  <PresentationFormat>Personalizzato</PresentationFormat>
  <Paragraphs>0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5</vt:i4>
      </vt:variant>
    </vt:vector>
  </HeadingPairs>
  <TitlesOfParts>
    <vt:vector size="13" baseType="lpstr">
      <vt:lpstr>Aptos</vt:lpstr>
      <vt:lpstr>Arial</vt:lpstr>
      <vt:lpstr>Myriad Pro</vt:lpstr>
      <vt:lpstr>Campaign colours - Primary</vt:lpstr>
      <vt:lpstr>Campaign colours - Yellow</vt:lpstr>
      <vt:lpstr>Campaign colours - Green</vt:lpstr>
      <vt:lpstr>Campaign colours - Red</vt:lpstr>
      <vt:lpstr>Jobseekers palette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POMILIO 7</dc:creator>
  <cp:lastModifiedBy>POMILIO 7</cp:lastModifiedBy>
  <cp:revision>9</cp:revision>
  <dcterms:created xsi:type="dcterms:W3CDTF">2025-10-26T22:45:07Z</dcterms:created>
  <dcterms:modified xsi:type="dcterms:W3CDTF">2025-11-20T14:54:03Z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0x01010031C1B7AACBFAD84AB4EB0E08C2C0010F</vt:lpwstr>
  </property>
</Properties>
</file>