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69" r:id="rId5"/>
    <p:sldMasterId id="2147483681" r:id="rId6"/>
    <p:sldMasterId id="2147483693" r:id="rId7"/>
    <p:sldMasterId id="2147483717" r:id="rId8"/>
  </p:sldMasterIdLst>
  <p:sldIdLst>
    <p:sldId id="256" r:id="rId9"/>
    <p:sldId id="260" r:id="rId10"/>
    <p:sldId id="261" r:id="rId11"/>
    <p:sldId id="262" r:id="rId12"/>
    <p:sldId id="263" r:id="rId13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62D6"/>
    <a:srgbClr val="FFE800"/>
    <a:srgbClr val="EA9334"/>
    <a:srgbClr val="00D287"/>
    <a:srgbClr val="0068FF"/>
    <a:srgbClr val="081259"/>
    <a:srgbClr val="FC58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514"/>
    <p:restoredTop sz="94748"/>
  </p:normalViewPr>
  <p:slideViewPr>
    <p:cSldViewPr snapToGrid="0">
      <p:cViewPr varScale="1">
        <p:scale>
          <a:sx n="58" d="100"/>
          <a:sy n="58" d="100"/>
        </p:scale>
        <p:origin x="2008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o 26">
            <a:extLst>
              <a:ext uri="{FF2B5EF4-FFF2-40B4-BE49-F238E27FC236}">
                <a16:creationId xmlns:a16="http://schemas.microsoft.com/office/drawing/2014/main" id="{2CCA5459-6C85-9CF1-589F-EDBE3265DE3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9711036" y="10895624"/>
            <a:ext cx="4013200" cy="2844800"/>
            <a:chOff x="9711036" y="10895624"/>
            <a:chExt cx="4013200" cy="2844800"/>
          </a:xfrm>
        </p:grpSpPr>
        <p:pic>
          <p:nvPicPr>
            <p:cNvPr id="24" name="Immagine 23">
              <a:extLst>
                <a:ext uri="{FF2B5EF4-FFF2-40B4-BE49-F238E27FC236}">
                  <a16:creationId xmlns:a16="http://schemas.microsoft.com/office/drawing/2014/main" id="{11DF2D32-2A06-688D-8495-1E18CA68CBBD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711036" y="11416324"/>
              <a:ext cx="4013200" cy="2324100"/>
            </a:xfrm>
            <a:prstGeom prst="rect">
              <a:avLst/>
            </a:prstGeom>
          </p:spPr>
        </p:pic>
        <p:pic>
          <p:nvPicPr>
            <p:cNvPr id="25" name="Immagine 24">
              <a:extLst>
                <a:ext uri="{FF2B5EF4-FFF2-40B4-BE49-F238E27FC236}">
                  <a16:creationId xmlns:a16="http://schemas.microsoft.com/office/drawing/2014/main" id="{33B1F189-DCA8-8C14-052C-3AB060544FF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0909295" y="10895624"/>
              <a:ext cx="2806700" cy="2832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59800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o 6">
            <a:extLst>
              <a:ext uri="{FF2B5EF4-FFF2-40B4-BE49-F238E27FC236}">
                <a16:creationId xmlns:a16="http://schemas.microsoft.com/office/drawing/2014/main" id="{D5A004D1-E021-A8C7-36E5-09569CC713D2}"/>
              </a:ext>
            </a:extLst>
          </p:cNvPr>
          <p:cNvGrpSpPr/>
          <p:nvPr userDrawn="1"/>
        </p:nvGrpSpPr>
        <p:grpSpPr>
          <a:xfrm>
            <a:off x="9711036" y="10895624"/>
            <a:ext cx="4013200" cy="2843243"/>
            <a:chOff x="9711036" y="10895624"/>
            <a:chExt cx="4013200" cy="2843243"/>
          </a:xfrm>
        </p:grpSpPr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993DD71E-841B-5EB7-5AB1-E3014BB17A8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711036" y="11414767"/>
              <a:ext cx="4013200" cy="2324100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A8950ACE-B28A-5C95-D91A-479CB46F4D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0909295" y="10895624"/>
              <a:ext cx="2806700" cy="2832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19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493B3186-C2B4-03B5-4894-BF7CCE5797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4100" y="10655300"/>
            <a:ext cx="3771900" cy="30226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3E63D3AD-C18B-48EA-29A1-CD532EFAB5D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39100" y="10655300"/>
            <a:ext cx="5676900" cy="306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288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7A60B0E7-07CC-C97F-5F88-908382443E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67700" y="11950700"/>
            <a:ext cx="5448300" cy="17653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329E941C-5B2E-06B0-77C4-9CF6B35CF7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67800" y="10706100"/>
            <a:ext cx="4648200" cy="3009900"/>
          </a:xfrm>
          <a:prstGeom prst="rect">
            <a:avLst/>
          </a:prstGeom>
        </p:spPr>
      </p:pic>
      <p:sp>
        <p:nvSpPr>
          <p:cNvPr id="4" name="Segnaposto immagine 5">
            <a:extLst>
              <a:ext uri="{FF2B5EF4-FFF2-40B4-BE49-F238E27FC236}">
                <a16:creationId xmlns:a16="http://schemas.microsoft.com/office/drawing/2014/main" id="{0C7DF056-57B1-015D-E9F4-2BFC85B3C50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111154" y="11781685"/>
            <a:ext cx="1512276" cy="137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Myriad Pro" panose="020B0503030403020204" pitchFamily="34" charset="0"/>
              </a:defRPr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2451284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D2499BF2-1F60-F282-B8BA-8189511DACE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1036" y="11417368"/>
            <a:ext cx="4013200" cy="232410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A2C4C14A-08D7-6D05-224E-CCEFA927A2B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09295" y="10895624"/>
            <a:ext cx="2806700" cy="283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0636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42FE1783-EA14-966F-EC29-35590396AF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4100" y="10693400"/>
            <a:ext cx="3771900" cy="302260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42F52DC8-81A7-45AD-5617-0EDF6BEA062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39100" y="10674350"/>
            <a:ext cx="5676900" cy="306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A84F8EEA-86DC-822E-AFA2-A4E923E6A88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67700" y="11950700"/>
            <a:ext cx="5448300" cy="17653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18E71558-1D10-8628-29BD-1A3336B6F5B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67800" y="10706100"/>
            <a:ext cx="4648200" cy="3009900"/>
          </a:xfrm>
          <a:prstGeom prst="rect">
            <a:avLst/>
          </a:prstGeom>
        </p:spPr>
      </p:pic>
      <p:sp>
        <p:nvSpPr>
          <p:cNvPr id="14" name="Segnaposto immagine 5">
            <a:extLst>
              <a:ext uri="{FF2B5EF4-FFF2-40B4-BE49-F238E27FC236}">
                <a16:creationId xmlns:a16="http://schemas.microsoft.com/office/drawing/2014/main" id="{35B966A9-1437-41C1-9F4C-1505EA7AC64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111154" y="11781685"/>
            <a:ext cx="1512276" cy="137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Myriad Pro" panose="020B0503030403020204" pitchFamily="34" charset="0"/>
              </a:defRPr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3508123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magine 20">
            <a:extLst>
              <a:ext uri="{FF2B5EF4-FFF2-40B4-BE49-F238E27FC236}">
                <a16:creationId xmlns:a16="http://schemas.microsoft.com/office/drawing/2014/main" id="{7E32647B-8069-2FB0-0B8E-95B6C59663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4100" y="10693400"/>
            <a:ext cx="3771900" cy="3022600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DEBAA1B2-9759-959C-45B2-FF5C49354C6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39100" y="10655300"/>
            <a:ext cx="5676900" cy="306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650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F2949E7E-83CE-0D03-DE48-D506D444A60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23198" y="10706100"/>
            <a:ext cx="5892800" cy="3009900"/>
          </a:xfrm>
          <a:prstGeom prst="rect">
            <a:avLst/>
          </a:prstGeom>
        </p:spPr>
      </p:pic>
      <p:sp>
        <p:nvSpPr>
          <p:cNvPr id="3" name="Segnaposto immagine 5">
            <a:extLst>
              <a:ext uri="{FF2B5EF4-FFF2-40B4-BE49-F238E27FC236}">
                <a16:creationId xmlns:a16="http://schemas.microsoft.com/office/drawing/2014/main" id="{C0ABBCC2-E4D9-8B91-8A73-4E781BCB15A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111154" y="11781685"/>
            <a:ext cx="1512276" cy="137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Myriad Pro" panose="020B0503030403020204" pitchFamily="34" charset="0"/>
              </a:defRPr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674818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36C07679-8912-2754-124F-18794896E65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1036" y="11417368"/>
            <a:ext cx="4013200" cy="23241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E8AC76B6-D6FA-6988-7E14-001F3025269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09295" y="10895624"/>
            <a:ext cx="2806700" cy="283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489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7A629B5F-6D0F-89A8-68D8-6499E75803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4100" y="10712450"/>
            <a:ext cx="3771900" cy="3022600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7A3763BF-B3AF-F9B9-D135-CD882AF1365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39100" y="10655300"/>
            <a:ext cx="5676900" cy="306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703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>
            <a:extLst>
              <a:ext uri="{FF2B5EF4-FFF2-40B4-BE49-F238E27FC236}">
                <a16:creationId xmlns:a16="http://schemas.microsoft.com/office/drawing/2014/main" id="{A8BFE68B-C182-6DC8-A3E6-8C4482CAECD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67700" y="11950700"/>
            <a:ext cx="5448300" cy="176530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0C66863D-7568-8CDC-42A8-4CE1AAF0009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67800" y="10706100"/>
            <a:ext cx="4648200" cy="3009900"/>
          </a:xfrm>
          <a:prstGeom prst="rect">
            <a:avLst/>
          </a:prstGeom>
        </p:spPr>
      </p:pic>
      <p:sp>
        <p:nvSpPr>
          <p:cNvPr id="2" name="Segnaposto immagine 5">
            <a:extLst>
              <a:ext uri="{FF2B5EF4-FFF2-40B4-BE49-F238E27FC236}">
                <a16:creationId xmlns:a16="http://schemas.microsoft.com/office/drawing/2014/main" id="{3D6B6C2B-981E-B5F7-11C2-11FE463CB06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111154" y="11781685"/>
            <a:ext cx="1512276" cy="137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Myriad Pro" panose="020B0503030403020204" pitchFamily="34" charset="0"/>
              </a:defRPr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182332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7C7D1917-E43D-F709-B677-6583B09231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02795" y="11444263"/>
            <a:ext cx="4013200" cy="23241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FDDBBFA0-8C6E-15DA-13D8-9D9708A76D6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09295" y="10895624"/>
            <a:ext cx="2806700" cy="283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6804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15">
            <a:extLst>
              <a:ext uri="{FF2B5EF4-FFF2-40B4-BE49-F238E27FC236}">
                <a16:creationId xmlns:a16="http://schemas.microsoft.com/office/drawing/2014/main" id="{617608BC-6234-FB2B-330E-235D1AF296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4100" y="10644909"/>
            <a:ext cx="3771900" cy="302260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C016CD02-1283-A565-85E8-12743D5D423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39100" y="10655300"/>
            <a:ext cx="5676900" cy="306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339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1A84B7E3-AA13-A2F7-340E-A3FBF9DBA56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67700" y="11950700"/>
            <a:ext cx="5448300" cy="1765300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52D7240A-B110-EBAD-D5CB-BABF01A2787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67800" y="10706100"/>
            <a:ext cx="4648200" cy="3009900"/>
          </a:xfrm>
          <a:prstGeom prst="rect">
            <a:avLst/>
          </a:prstGeom>
        </p:spPr>
      </p:pic>
      <p:sp>
        <p:nvSpPr>
          <p:cNvPr id="2" name="Segnaposto immagine 5">
            <a:extLst>
              <a:ext uri="{FF2B5EF4-FFF2-40B4-BE49-F238E27FC236}">
                <a16:creationId xmlns:a16="http://schemas.microsoft.com/office/drawing/2014/main" id="{2C809A33-6272-60D1-AE26-88C9CBBE3A8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 hasCustomPrompt="1"/>
          </p:nvPr>
        </p:nvSpPr>
        <p:spPr>
          <a:xfrm>
            <a:off x="10111154" y="11781685"/>
            <a:ext cx="1512276" cy="137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Myriad Pro" panose="020B0503030403020204" pitchFamily="34" charset="0"/>
              </a:defRPr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758058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emf"/><Relationship Id="rId5" Type="http://schemas.openxmlformats.org/officeDocument/2006/relationships/image" Target="../media/image12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jp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magine 19" descr="Immagine che contiene Viso umano, persona, vestiti, sorriso&#10;&#10;Il contenuto generato dall'IA potrebbe non essere corretto.">
            <a:extLst>
              <a:ext uri="{FF2B5EF4-FFF2-40B4-BE49-F238E27FC236}">
                <a16:creationId xmlns:a16="http://schemas.microsoft.com/office/drawing/2014/main" id="{0E150187-8B77-38DD-4AC5-793B8D977D9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" y="0"/>
            <a:ext cx="13715998" cy="9918698"/>
          </a:xfrm>
          <a:prstGeom prst="rect">
            <a:avLst/>
          </a:prstGeom>
        </p:spPr>
      </p:pic>
      <p:sp>
        <p:nvSpPr>
          <p:cNvPr id="21" name="Rettangolo 20">
            <a:extLst>
              <a:ext uri="{FF2B5EF4-FFF2-40B4-BE49-F238E27FC236}">
                <a16:creationId xmlns:a16="http://schemas.microsoft.com/office/drawing/2014/main" id="{711621D0-88ED-A95F-83E9-EA9E67EA24A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9918697"/>
            <a:ext cx="13716000" cy="3797303"/>
          </a:xfrm>
          <a:prstGeom prst="rect">
            <a:avLst/>
          </a:prstGeom>
          <a:solidFill>
            <a:srgbClr val="0068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AF75A849-9271-A717-BB03-6299D3F3256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3716000" cy="264160"/>
          </a:xfrm>
          <a:prstGeom prst="rect">
            <a:avLst/>
          </a:prstGeom>
          <a:solidFill>
            <a:srgbClr val="00D2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98C33DB5-5BC8-3D58-9AE9-FD82253D46A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34453">
            <a:off x="3836788" y="1372436"/>
            <a:ext cx="5965004" cy="6891363"/>
          </a:xfrm>
          <a:prstGeom prst="rect">
            <a:avLst/>
          </a:prstGeom>
          <a:noFill/>
          <a:ln w="127000">
            <a:solidFill>
              <a:srgbClr val="FFE8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C75D2EA3-2926-2527-1F83-995E175EAEF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475508" y="1730691"/>
            <a:ext cx="10764982" cy="10764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10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10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10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5C708B96-4B86-E242-3598-3EAD6225B6E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4818117"/>
            <a:ext cx="13715999" cy="532453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33000" b="1" spc="-2000" baseline="0" dirty="0">
                <a:ln w="1016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E4ACD440-D61A-2BFB-354E-37F58FC40C07}"/>
              </a:ext>
            </a:extLst>
          </p:cNvPr>
          <p:cNvSpPr txBox="1">
            <a:spLocks/>
          </p:cNvSpPr>
          <p:nvPr userDrawn="1"/>
        </p:nvSpPr>
        <p:spPr>
          <a:xfrm>
            <a:off x="751017" y="10027411"/>
            <a:ext cx="7118873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dirty="0" err="1">
                <a:solidFill>
                  <a:srgbClr val="FFE800"/>
                </a:solidFill>
                <a:latin typeface="Myriad Pro" panose="020B0503030403020204" pitchFamily="34" charset="0"/>
              </a:rPr>
              <a:t>Find</a:t>
            </a:r>
            <a:r>
              <a:rPr lang="it-IT" sz="6000" b="1" dirty="0">
                <a:solidFill>
                  <a:srgbClr val="FFE800"/>
                </a:solidFill>
                <a:latin typeface="Myriad Pro" panose="020B0503030403020204" pitchFamily="34" charset="0"/>
              </a:rPr>
              <a:t> work</a:t>
            </a:r>
          </a:p>
          <a:p>
            <a:r>
              <a:rPr lang="it-IT" sz="6000" b="1" dirty="0" err="1">
                <a:solidFill>
                  <a:srgbClr val="FFE800"/>
                </a:solidFill>
                <a:latin typeface="Myriad Pro" panose="020B0503030403020204" pitchFamily="34" charset="0"/>
              </a:rPr>
              <a:t>anywhere</a:t>
            </a:r>
            <a:r>
              <a:rPr lang="it-IT" sz="6000" b="1" dirty="0">
                <a:solidFill>
                  <a:srgbClr val="FFE800"/>
                </a:solidFill>
                <a:latin typeface="Myriad Pro" panose="020B0503030403020204" pitchFamily="34" charset="0"/>
              </a:rPr>
              <a:t> in Europe</a:t>
            </a:r>
            <a:br>
              <a:rPr lang="it-IT" sz="6000" dirty="0">
                <a:latin typeface="Myriad Pro" panose="020B0503030403020204" pitchFamily="34" charset="0"/>
              </a:rPr>
            </a:br>
            <a:r>
              <a:rPr lang="it-IT" sz="5000" b="0" i="1" dirty="0">
                <a:solidFill>
                  <a:schemeClr val="bg1"/>
                </a:solidFill>
                <a:latin typeface="Myriad Pro" panose="020B0503030403020204" pitchFamily="34" charset="0"/>
              </a:rPr>
              <a:t>#</a:t>
            </a:r>
            <a:r>
              <a:rPr lang="it-IT" sz="5000" b="0" i="1" dirty="0" err="1">
                <a:solidFill>
                  <a:schemeClr val="bg1"/>
                </a:solidFill>
                <a:latin typeface="Myriad Pro" panose="020B0503030403020204" pitchFamily="34" charset="0"/>
              </a:rPr>
              <a:t>withEURES</a:t>
            </a:r>
            <a:endParaRPr lang="it-IT" sz="5000" b="0" i="1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45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3" r:id="rId3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 userDrawn="1">
          <p15:clr>
            <a:srgbClr val="F26B43"/>
          </p15:clr>
        </p15:guide>
        <p15:guide id="2" pos="432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Viso umano, persona, vestiti, sorriso&#10;&#10;Il contenuto generato dall'IA potrebbe non essere corretto.">
            <a:extLst>
              <a:ext uri="{FF2B5EF4-FFF2-40B4-BE49-F238E27FC236}">
                <a16:creationId xmlns:a16="http://schemas.microsoft.com/office/drawing/2014/main" id="{4F64EBD3-A029-2506-A34A-043EE824A16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" y="-1"/>
            <a:ext cx="13715998" cy="9918697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0A99DD57-9352-3E36-0A5B-4759CBFD1AF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9918697"/>
            <a:ext cx="13716000" cy="3797303"/>
          </a:xfrm>
          <a:prstGeom prst="rect">
            <a:avLst/>
          </a:prstGeom>
          <a:solidFill>
            <a:srgbClr val="FFE8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F0C68934-06FC-9799-6C71-AD3E406D926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3716000" cy="264160"/>
          </a:xfrm>
          <a:prstGeom prst="rect">
            <a:avLst/>
          </a:prstGeom>
          <a:solidFill>
            <a:srgbClr val="FC584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797B7C46-487E-49C0-CF6B-67A1F79045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34453">
            <a:off x="3836788" y="1372436"/>
            <a:ext cx="5965004" cy="6891363"/>
          </a:xfrm>
          <a:prstGeom prst="rect">
            <a:avLst/>
          </a:prstGeom>
          <a:noFill/>
          <a:ln w="127000">
            <a:solidFill>
              <a:srgbClr val="0068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0F44373E-4B78-713B-5943-CD0A1A4E7A3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475508" y="1730691"/>
            <a:ext cx="10764982" cy="10764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10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10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10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268656B-CE59-FDA4-B3A7-ABA0579BEB9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4818117"/>
            <a:ext cx="13715999" cy="532453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33000" b="1" spc="-2000" baseline="0" dirty="0">
                <a:ln w="1016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D27E85C1-C615-64E0-F452-7D87A7CFC461}"/>
              </a:ext>
            </a:extLst>
          </p:cNvPr>
          <p:cNvSpPr txBox="1">
            <a:spLocks/>
          </p:cNvSpPr>
          <p:nvPr userDrawn="1"/>
        </p:nvSpPr>
        <p:spPr>
          <a:xfrm>
            <a:off x="731967" y="10142652"/>
            <a:ext cx="7745283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Find work </a:t>
            </a:r>
            <a:b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</a:br>
            <a:r>
              <a:rPr lang="it-IT" sz="5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#withEURES</a:t>
            </a:r>
          </a:p>
          <a:p>
            <a:r>
              <a:rPr lang="it-IT" sz="5400" b="1" dirty="0">
                <a:solidFill>
                  <a:srgbClr val="081259"/>
                </a:solidFill>
                <a:latin typeface="Myriad Pro" panose="020B0503030403020204" pitchFamily="34" charset="0"/>
              </a:rPr>
              <a:t>Across Europe, </a:t>
            </a:r>
            <a:br>
              <a:rPr lang="it-IT" sz="5400" b="1" dirty="0">
                <a:solidFill>
                  <a:srgbClr val="081259"/>
                </a:solidFill>
                <a:latin typeface="Myriad Pro" panose="020B0503030403020204" pitchFamily="34" charset="0"/>
              </a:rPr>
            </a:br>
            <a:r>
              <a:rPr lang="it-IT" sz="5400" b="1" dirty="0">
                <a:solidFill>
                  <a:srgbClr val="081259"/>
                </a:solidFill>
                <a:latin typeface="Myriad Pro" panose="020B0503030403020204" pitchFamily="34" charset="0"/>
              </a:rPr>
              <a:t>endless opportunities.</a:t>
            </a:r>
            <a:endParaRPr lang="it-IT" sz="5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534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 userDrawn="1">
          <p15:clr>
            <a:srgbClr val="F26B43"/>
          </p15:clr>
        </p15:guide>
        <p15:guide id="2" pos="432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Viso umano, persona, sorriso, vestiti&#10;&#10;Il contenuto generato dall'IA potrebbe non essere corretto.">
            <a:extLst>
              <a:ext uri="{FF2B5EF4-FFF2-40B4-BE49-F238E27FC236}">
                <a16:creationId xmlns:a16="http://schemas.microsoft.com/office/drawing/2014/main" id="{8066D127-FDFA-3861-D62E-5F907CBA474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4" y="-1"/>
            <a:ext cx="13716003" cy="9918701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9A5AF090-48C6-C3A8-978D-4DD91E4D7FC3}"/>
              </a:ext>
            </a:extLst>
          </p:cNvPr>
          <p:cNvSpPr/>
          <p:nvPr userDrawn="1"/>
        </p:nvSpPr>
        <p:spPr>
          <a:xfrm>
            <a:off x="0" y="9918697"/>
            <a:ext cx="13716000" cy="3797303"/>
          </a:xfrm>
          <a:prstGeom prst="rect">
            <a:avLst/>
          </a:prstGeom>
          <a:solidFill>
            <a:srgbClr val="00D2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930A4B2-AB33-3778-67DA-71580B79E618}"/>
              </a:ext>
            </a:extLst>
          </p:cNvPr>
          <p:cNvSpPr/>
          <p:nvPr userDrawn="1"/>
        </p:nvSpPr>
        <p:spPr>
          <a:xfrm>
            <a:off x="0" y="0"/>
            <a:ext cx="13716000" cy="264160"/>
          </a:xfrm>
          <a:prstGeom prst="rect">
            <a:avLst/>
          </a:prstGeom>
          <a:solidFill>
            <a:srgbClr val="FFE8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59F3DA29-62EB-6C1B-DBC8-900DB9E6C8A0}"/>
              </a:ext>
            </a:extLst>
          </p:cNvPr>
          <p:cNvSpPr/>
          <p:nvPr userDrawn="1"/>
        </p:nvSpPr>
        <p:spPr>
          <a:xfrm rot="21234453">
            <a:off x="3836788" y="1372436"/>
            <a:ext cx="5965004" cy="6891363"/>
          </a:xfrm>
          <a:prstGeom prst="rect">
            <a:avLst/>
          </a:prstGeom>
          <a:noFill/>
          <a:ln w="127000">
            <a:solidFill>
              <a:srgbClr val="FC584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8D0C6F7A-5D4D-0F7F-0C81-97FB732AEDB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711036" y="11416324"/>
            <a:ext cx="4013200" cy="2324100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7AB936E-145C-45CA-B1AD-695792FE3E1A}"/>
              </a:ext>
            </a:extLst>
          </p:cNvPr>
          <p:cNvSpPr txBox="1"/>
          <p:nvPr userDrawn="1"/>
        </p:nvSpPr>
        <p:spPr>
          <a:xfrm>
            <a:off x="731967" y="10077496"/>
            <a:ext cx="711887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Find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 work </a:t>
            </a:r>
            <a:r>
              <a:rPr lang="it-IT" sz="5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#</a:t>
            </a:r>
            <a:r>
              <a:rPr lang="it-IT" sz="5000" b="0" i="1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5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  <a:p>
            <a:r>
              <a:rPr lang="it-IT" sz="5400" b="1" dirty="0">
                <a:solidFill>
                  <a:srgbClr val="081259"/>
                </a:solidFill>
                <a:latin typeface="Myriad Pro" panose="020B0503030403020204" pitchFamily="34" charset="0"/>
              </a:rPr>
              <a:t>Start </a:t>
            </a:r>
            <a:r>
              <a:rPr lang="it-IT" sz="54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anywhere</a:t>
            </a:r>
            <a:r>
              <a:rPr lang="it-IT" sz="5400" b="1" dirty="0">
                <a:solidFill>
                  <a:srgbClr val="081259"/>
                </a:solidFill>
                <a:latin typeface="Myriad Pro" panose="020B0503030403020204" pitchFamily="34" charset="0"/>
              </a:rPr>
              <a:t>. </a:t>
            </a:r>
            <a:r>
              <a:rPr lang="it-IT" sz="54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Endless</a:t>
            </a:r>
            <a:r>
              <a:rPr lang="it-IT" sz="5400" b="1" dirty="0">
                <a:solidFill>
                  <a:srgbClr val="081259"/>
                </a:solidFill>
                <a:latin typeface="Myriad Pro" panose="020B0503030403020204" pitchFamily="34" charset="0"/>
              </a:rPr>
              <a:t> </a:t>
            </a:r>
            <a:r>
              <a:rPr lang="it-IT" sz="54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possibilities</a:t>
            </a:r>
            <a:r>
              <a:rPr lang="it-IT" sz="5400" b="1" dirty="0">
                <a:solidFill>
                  <a:srgbClr val="081259"/>
                </a:solidFill>
                <a:latin typeface="Myriad Pro" panose="020B0503030403020204" pitchFamily="34" charset="0"/>
              </a:rPr>
              <a:t>.</a:t>
            </a:r>
            <a:endParaRPr lang="it-IT" sz="5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FCCCD60B-7DC9-D378-5347-498717B4BB0C}"/>
              </a:ext>
            </a:extLst>
          </p:cNvPr>
          <p:cNvSpPr txBox="1"/>
          <p:nvPr userDrawn="1"/>
        </p:nvSpPr>
        <p:spPr>
          <a:xfrm>
            <a:off x="1475508" y="1730691"/>
            <a:ext cx="10764982" cy="10764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10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10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10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7DE1BEEC-2C84-3F95-CCAA-1E590CEEDFA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4818117"/>
            <a:ext cx="13715999" cy="532453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33000" b="1" spc="-2000" baseline="0" dirty="0">
                <a:ln w="1016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</p:spTree>
    <p:extLst>
      <p:ext uri="{BB962C8B-B14F-4D97-AF65-F5344CB8AC3E}">
        <p14:creationId xmlns:p14="http://schemas.microsoft.com/office/powerpoint/2010/main" val="311191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 userDrawn="1">
          <p15:clr>
            <a:srgbClr val="F26B43"/>
          </p15:clr>
        </p15:guide>
        <p15:guide id="2" pos="432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Viso umano, persona, vestiti, occhiali&#10;&#10;Il contenuto generato dall'IA potrebbe non essere corretto.">
            <a:extLst>
              <a:ext uri="{FF2B5EF4-FFF2-40B4-BE49-F238E27FC236}">
                <a16:creationId xmlns:a16="http://schemas.microsoft.com/office/drawing/2014/main" id="{50DBC046-2E05-F77E-E835-51472893720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" y="-1"/>
            <a:ext cx="13715998" cy="9918697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CF67FE9B-B2CE-47F7-339B-60758084FE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9918697"/>
            <a:ext cx="13716000" cy="3797303"/>
          </a:xfrm>
          <a:prstGeom prst="rect">
            <a:avLst/>
          </a:prstGeom>
          <a:solidFill>
            <a:srgbClr val="FC584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66CE6AD-1486-FD1A-EDDB-CB390CF388A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3716000" cy="264160"/>
          </a:xfrm>
          <a:prstGeom prst="rect">
            <a:avLst/>
          </a:prstGeom>
          <a:solidFill>
            <a:srgbClr val="0068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5E925D50-1D5E-05F9-4AA7-EC056D1D413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34453">
            <a:off x="3836788" y="1372436"/>
            <a:ext cx="5965004" cy="6891363"/>
          </a:xfrm>
          <a:prstGeom prst="rect">
            <a:avLst/>
          </a:prstGeom>
          <a:noFill/>
          <a:ln w="127000">
            <a:solidFill>
              <a:srgbClr val="00D2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06D9F13A-89FB-6A13-7DF4-611A6007BCC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475508" y="1730691"/>
            <a:ext cx="10764982" cy="10764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10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10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10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CEFCBBBB-5F0C-AF89-FE0B-52F56EA57AC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4818117"/>
            <a:ext cx="13715999" cy="532453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33000" b="1" spc="-2000" baseline="0" dirty="0">
                <a:ln w="1016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67231FEE-86C5-CED2-E7E0-425B22BB9CAB}"/>
              </a:ext>
            </a:extLst>
          </p:cNvPr>
          <p:cNvSpPr txBox="1">
            <a:spLocks/>
          </p:cNvSpPr>
          <p:nvPr userDrawn="1"/>
        </p:nvSpPr>
        <p:spPr>
          <a:xfrm>
            <a:off x="770067" y="10498165"/>
            <a:ext cx="745953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spc="-150" dirty="0" err="1">
                <a:solidFill>
                  <a:srgbClr val="081259"/>
                </a:solidFill>
                <a:latin typeface="Myriad Pro" panose="020B0503030403020204" pitchFamily="34" charset="0"/>
              </a:rPr>
              <a:t>Find</a:t>
            </a:r>
            <a:r>
              <a:rPr lang="it-IT" sz="6000" b="1" spc="-150" dirty="0">
                <a:solidFill>
                  <a:srgbClr val="081259"/>
                </a:solidFill>
                <a:latin typeface="Myriad Pro" panose="020B0503030403020204" pitchFamily="34" charset="0"/>
              </a:rPr>
              <a:t> work </a:t>
            </a:r>
            <a:r>
              <a:rPr lang="it-IT" sz="5000" b="0" i="1" spc="-150" dirty="0">
                <a:solidFill>
                  <a:srgbClr val="081259"/>
                </a:solidFill>
                <a:latin typeface="Myriad Pro" panose="020B0503030403020204" pitchFamily="34" charset="0"/>
              </a:rPr>
              <a:t>#</a:t>
            </a:r>
            <a:r>
              <a:rPr lang="it-IT" sz="5000" b="0" i="1" spc="-150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5000" b="0" i="1" spc="-150" dirty="0">
              <a:solidFill>
                <a:srgbClr val="081259"/>
              </a:solidFill>
              <a:latin typeface="Myriad Pro" panose="020B0503030403020204" pitchFamily="34" charset="0"/>
            </a:endParaRPr>
          </a:p>
          <a:p>
            <a:r>
              <a:rPr lang="it-IT" sz="5400" b="1" spc="-150" dirty="0">
                <a:solidFill>
                  <a:srgbClr val="081259"/>
                </a:solidFill>
                <a:latin typeface="Myriad Pro" panose="020B0503030403020204" pitchFamily="34" charset="0"/>
              </a:rPr>
              <a:t>Your </a:t>
            </a:r>
            <a:r>
              <a:rPr lang="it-IT" sz="5400" b="1" spc="-150" dirty="0" err="1">
                <a:solidFill>
                  <a:srgbClr val="081259"/>
                </a:solidFill>
                <a:latin typeface="Myriad Pro" panose="020B0503030403020204" pitchFamily="34" charset="0"/>
              </a:rPr>
              <a:t>professional</a:t>
            </a:r>
            <a:r>
              <a:rPr lang="it-IT" sz="5400" b="1" spc="-150" dirty="0">
                <a:solidFill>
                  <a:srgbClr val="081259"/>
                </a:solidFill>
                <a:latin typeface="Myriad Pro" panose="020B0503030403020204" pitchFamily="34" charset="0"/>
              </a:rPr>
              <a:t> </a:t>
            </a:r>
            <a:r>
              <a:rPr lang="it-IT" sz="5400" b="1" spc="-150" dirty="0" err="1">
                <a:solidFill>
                  <a:srgbClr val="081259"/>
                </a:solidFill>
                <a:latin typeface="Myriad Pro" panose="020B0503030403020204" pitchFamily="34" charset="0"/>
              </a:rPr>
              <a:t>journey</a:t>
            </a:r>
            <a:r>
              <a:rPr lang="it-IT" sz="5400" b="1" spc="-150" dirty="0">
                <a:solidFill>
                  <a:srgbClr val="081259"/>
                </a:solidFill>
                <a:latin typeface="Myriad Pro" panose="020B0503030403020204" pitchFamily="34" charset="0"/>
              </a:rPr>
              <a:t>, </a:t>
            </a:r>
            <a:r>
              <a:rPr lang="it-IT" sz="5400" b="1" spc="-150" dirty="0" err="1">
                <a:solidFill>
                  <a:srgbClr val="081259"/>
                </a:solidFill>
                <a:latin typeface="Myriad Pro" panose="020B0503030403020204" pitchFamily="34" charset="0"/>
              </a:rPr>
              <a:t>across</a:t>
            </a:r>
            <a:r>
              <a:rPr lang="it-IT" sz="5400" b="1" spc="-150" dirty="0">
                <a:solidFill>
                  <a:srgbClr val="081259"/>
                </a:solidFill>
                <a:latin typeface="Myriad Pro" panose="020B0503030403020204" pitchFamily="34" charset="0"/>
              </a:rPr>
              <a:t> Europe.</a:t>
            </a:r>
            <a:endParaRPr lang="it-IT" sz="5000" b="0" i="1" spc="-150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745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 userDrawn="1">
          <p15:clr>
            <a:srgbClr val="F26B43"/>
          </p15:clr>
        </p15:guide>
        <p15:guide id="2" pos="432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15" descr="Immagine che contiene vestiti, Viso umano, persona, sorriso&#10;&#10;Il contenuto generato dall'IA potrebbe non essere corretto.">
            <a:extLst>
              <a:ext uri="{FF2B5EF4-FFF2-40B4-BE49-F238E27FC236}">
                <a16:creationId xmlns:a16="http://schemas.microsoft.com/office/drawing/2014/main" id="{ADDEE695-8003-D0FB-5635-8BA94353666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rcRect l="561" t="561"/>
          <a:stretch>
            <a:fillRect/>
          </a:stretch>
        </p:blipFill>
        <p:spPr>
          <a:xfrm>
            <a:off x="1" y="0"/>
            <a:ext cx="13715994" cy="9918768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AD745C49-711B-E458-E38E-AE1D78143AF2}"/>
              </a:ext>
            </a:extLst>
          </p:cNvPr>
          <p:cNvSpPr/>
          <p:nvPr userDrawn="1"/>
        </p:nvSpPr>
        <p:spPr>
          <a:xfrm>
            <a:off x="0" y="9918697"/>
            <a:ext cx="13716000" cy="3797303"/>
          </a:xfrm>
          <a:prstGeom prst="rect">
            <a:avLst/>
          </a:prstGeom>
          <a:solidFill>
            <a:srgbClr val="EA93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E743BB13-7144-9DB5-43CF-E055671ABAB8}"/>
              </a:ext>
            </a:extLst>
          </p:cNvPr>
          <p:cNvSpPr/>
          <p:nvPr userDrawn="1"/>
        </p:nvSpPr>
        <p:spPr>
          <a:xfrm>
            <a:off x="0" y="0"/>
            <a:ext cx="13716000" cy="264160"/>
          </a:xfrm>
          <a:prstGeom prst="rect">
            <a:avLst/>
          </a:prstGeom>
          <a:solidFill>
            <a:srgbClr val="FFE8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6C6E3AB2-DA6F-69EF-9961-E75BF36C6AC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34453">
            <a:off x="3836788" y="1372436"/>
            <a:ext cx="5965004" cy="6891363"/>
          </a:xfrm>
          <a:prstGeom prst="rect">
            <a:avLst/>
          </a:prstGeom>
          <a:noFill/>
          <a:ln w="127000">
            <a:solidFill>
              <a:srgbClr val="BB62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69D78A2-59F3-1D15-D3D9-63B381BE6FD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475508" y="1730691"/>
            <a:ext cx="10764982" cy="10764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10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10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10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4659ED9-5C46-A7A5-9D64-32672717A35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4818117"/>
            <a:ext cx="13715999" cy="532453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33000" b="1" spc="-2000" baseline="0" dirty="0">
                <a:ln w="1016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A183985C-E223-C7F5-8EC2-A9C5F59D07BF}"/>
              </a:ext>
            </a:extLst>
          </p:cNvPr>
          <p:cNvSpPr txBox="1"/>
          <p:nvPr userDrawn="1"/>
        </p:nvSpPr>
        <p:spPr>
          <a:xfrm>
            <a:off x="536841" y="10463131"/>
            <a:ext cx="7802433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Start </a:t>
            </a:r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anywhere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,</a:t>
            </a:r>
          </a:p>
          <a:p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endless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 </a:t>
            </a:r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possibilities</a:t>
            </a:r>
            <a:br>
              <a:rPr lang="it-IT" sz="6000" dirty="0">
                <a:solidFill>
                  <a:srgbClr val="081259"/>
                </a:solidFill>
                <a:latin typeface="Myriad Pro" panose="020B0503030403020204" pitchFamily="34" charset="0"/>
              </a:rPr>
            </a:br>
            <a:r>
              <a:rPr lang="it-IT" sz="5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#</a:t>
            </a:r>
            <a:r>
              <a:rPr lang="it-IT" sz="5000" b="0" i="1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5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929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 userDrawn="1">
          <p15:clr>
            <a:srgbClr val="F26B43"/>
          </p15:clr>
        </p15:guide>
        <p15:guide id="2" pos="43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9001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5894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0441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7942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2574979"/>
      </p:ext>
    </p:extLst>
  </p:cSld>
  <p:clrMapOvr>
    <a:masterClrMapping/>
  </p:clrMapOvr>
</p:sld>
</file>

<file path=ppt/theme/theme1.xml><?xml version="1.0" encoding="utf-8"?>
<a:theme xmlns:a="http://schemas.openxmlformats.org/drawingml/2006/main" name="Campaign colours - Primary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ampaign colours - Yellow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ampaign colours - Gree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Campaign colours - Red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Jobseekers palett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1C1B7AACBFAD84AB4EB0E08C2C0010F" ma:contentTypeVersion="10" ma:contentTypeDescription="Creare un nuovo documento." ma:contentTypeScope="" ma:versionID="ee31225716ed52e844af739775ff9b12">
  <xsd:schema xmlns:xsd="http://www.w3.org/2001/XMLSchema" xmlns:xs="http://www.w3.org/2001/XMLSchema" xmlns:p="http://schemas.microsoft.com/office/2006/metadata/properties" xmlns:ns2="27555fac-5486-4d62-9399-6555d0ab8389" xmlns:ns3="9be67519-87a3-4d4c-910b-01f5f1b932ec" targetNamespace="http://schemas.microsoft.com/office/2006/metadata/properties" ma:root="true" ma:fieldsID="feceaa811daef044f4019e76739e92d8" ns2:_="" ns3:_="">
    <xsd:import namespace="27555fac-5486-4d62-9399-6555d0ab8389"/>
    <xsd:import namespace="9be67519-87a3-4d4c-910b-01f5f1b932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55fac-5486-4d62-9399-6555d0ab838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Tag immagine" ma:readOnly="false" ma:fieldId="{5cf76f15-5ced-4ddc-b409-7134ff3c332f}" ma:taxonomyMulti="true" ma:sspId="0b2e573c-0596-469c-8a7b-91b90b3670e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e67519-87a3-4d4c-910b-01f5f1b932e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a7c6984-2c06-4c3a-910c-261f00941e7b}" ma:internalName="TaxCatchAll" ma:showField="CatchAllData" ma:web="9be67519-87a3-4d4c-910b-01f5f1b932e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be67519-87a3-4d4c-910b-01f5f1b932ec" xsi:nil="true"/>
    <lcf76f155ced4ddcb4097134ff3c332f xmlns="27555fac-5486-4d62-9399-6555d0ab8389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ED1A35-B06D-4513-9954-0C6381FA965A}"/>
</file>

<file path=customXml/itemProps2.xml><?xml version="1.0" encoding="utf-8"?>
<ds:datastoreItem xmlns:ds="http://schemas.openxmlformats.org/officeDocument/2006/customXml" ds:itemID="{D6B3ACB9-1FDA-45DE-8309-240ED5702D11}">
  <ds:schemaRefs>
    <ds:schemaRef ds:uri="http://schemas.microsoft.com/office/2006/metadata/properties"/>
    <ds:schemaRef ds:uri="http://schemas.microsoft.com/office/infopath/2007/PartnerControls"/>
    <ds:schemaRef ds:uri="9be67519-87a3-4d4c-910b-01f5f1b932ec"/>
    <ds:schemaRef ds:uri="27555fac-5486-4d62-9399-6555d0ab8389"/>
  </ds:schemaRefs>
</ds:datastoreItem>
</file>

<file path=customXml/itemProps3.xml><?xml version="1.0" encoding="utf-8"?>
<ds:datastoreItem xmlns:ds="http://schemas.openxmlformats.org/officeDocument/2006/customXml" ds:itemID="{052F92C2-C32C-4BD6-829F-E65093CD3D3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Macintosh PowerPoint</Application>
  <PresentationFormat>Personalizzato</PresentationFormat>
  <Paragraphs>0</Paragraphs>
  <Slides>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5</vt:i4>
      </vt:variant>
      <vt:variant>
        <vt:lpstr>Titoli diapositive</vt:lpstr>
      </vt:variant>
      <vt:variant>
        <vt:i4>5</vt:i4>
      </vt:variant>
    </vt:vector>
  </HeadingPairs>
  <TitlesOfParts>
    <vt:vector size="13" baseType="lpstr">
      <vt:lpstr>Aptos</vt:lpstr>
      <vt:lpstr>Arial</vt:lpstr>
      <vt:lpstr>Myriad Pro</vt:lpstr>
      <vt:lpstr>Campaign colours - Primary</vt:lpstr>
      <vt:lpstr>Campaign colours - Yellow</vt:lpstr>
      <vt:lpstr>Campaign colours - Green</vt:lpstr>
      <vt:lpstr>Campaign colours - Red</vt:lpstr>
      <vt:lpstr>Jobseekers palette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POMILIO 7</dc:creator>
  <cp:lastModifiedBy>POMILIO 7</cp:lastModifiedBy>
  <cp:revision>14</cp:revision>
  <dcterms:created xsi:type="dcterms:W3CDTF">2025-10-26T15:15:22Z</dcterms:created>
  <dcterms:modified xsi:type="dcterms:W3CDTF">2025-11-20T14:55:06Z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0x01010031C1B7AACBFAD84AB4EB0E08C2C0010F</vt:lpwstr>
  </property>
  <property fmtid="{D5CDD505-2E9C-101B-9397-08002B2CF9AE}" pid="3" name="MSIP_Label_14a56b3c-c161-417d-8323-6a774e35de8e_Enabled">
    <vt:lpwstr>true</vt:lpwstr>
  </property>
  <property fmtid="{D5CDD505-2E9C-101B-9397-08002B2CF9AE}" pid="4" name="MSIP_Label_14a56b3c-c161-417d-8323-6a774e35de8e_SetDate">
    <vt:lpwstr>2025-11-10T17:29:39Z</vt:lpwstr>
  </property>
  <property fmtid="{D5CDD505-2E9C-101B-9397-08002B2CF9AE}" pid="5" name="MSIP_Label_14a56b3c-c161-417d-8323-6a774e35de8e_Method">
    <vt:lpwstr>Standard</vt:lpwstr>
  </property>
  <property fmtid="{D5CDD505-2E9C-101B-9397-08002B2CF9AE}" pid="6" name="MSIP_Label_14a56b3c-c161-417d-8323-6a774e35de8e_Name">
    <vt:lpwstr>ELA Use</vt:lpwstr>
  </property>
  <property fmtid="{D5CDD505-2E9C-101B-9397-08002B2CF9AE}" pid="7" name="MSIP_Label_14a56b3c-c161-417d-8323-6a774e35de8e_SiteId">
    <vt:lpwstr>ba8252eb-da41-4a26-8f37-3320ef9a2285</vt:lpwstr>
  </property>
  <property fmtid="{D5CDD505-2E9C-101B-9397-08002B2CF9AE}" pid="8" name="MSIP_Label_14a56b3c-c161-417d-8323-6a774e35de8e_ActionId">
    <vt:lpwstr>fb3b4cc0-862f-4687-8fea-0f2e57558ebd</vt:lpwstr>
  </property>
  <property fmtid="{D5CDD505-2E9C-101B-9397-08002B2CF9AE}" pid="9" name="MSIP_Label_14a56b3c-c161-417d-8323-6a774e35de8e_ContentBits">
    <vt:lpwstr>0</vt:lpwstr>
  </property>
  <property fmtid="{D5CDD505-2E9C-101B-9397-08002B2CF9AE}" pid="10" name="MSIP_Label_14a56b3c-c161-417d-8323-6a774e35de8e_Tag">
    <vt:lpwstr>10, 3, 0, 1</vt:lpwstr>
  </property>
</Properties>
</file>