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x="10287000" cy="13716000"/>
  <p:notesSz cx="6858000" cy="9144000"/>
  <p:embeddedFontLst>
    <p:embeddedFont>
      <p:font typeface="Myriad" panose="020B0604020202020204" charset="0"/>
      <p:regular r:id="rId29"/>
    </p:embeddedFont>
    <p:embeddedFont>
      <p:font typeface="Myriad Bold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E7C277-BA35-57AD-ACB1-3BF1CFA1D94E}" v="33" dt="2026-04-01T15:50:16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LINDGREN" userId="S::anna.lindgren@ela.europa.eu::169bdbf3-0274-436a-8f75-f4cf3b0ecfd0" providerId="AD" clId="Web-{CBE7C277-BA35-57AD-ACB1-3BF1CFA1D94E}"/>
    <pc:docChg chg="modSld">
      <pc:chgData name="Anna LINDGREN" userId="S::anna.lindgren@ela.europa.eu::169bdbf3-0274-436a-8f75-f4cf3b0ecfd0" providerId="AD" clId="Web-{CBE7C277-BA35-57AD-ACB1-3BF1CFA1D94E}" dt="2026-04-01T15:50:16.733" v="28"/>
      <pc:docMkLst>
        <pc:docMk/>
      </pc:docMkLst>
      <pc:sldChg chg="modSp">
        <pc:chgData name="Anna LINDGREN" userId="S::anna.lindgren@ela.europa.eu::169bdbf3-0274-436a-8f75-f4cf3b0ecfd0" providerId="AD" clId="Web-{CBE7C277-BA35-57AD-ACB1-3BF1CFA1D94E}" dt="2026-04-01T15:48:07.046" v="1" actId="20577"/>
        <pc:sldMkLst>
          <pc:docMk/>
          <pc:sldMk cId="0" sldId="268"/>
        </pc:sldMkLst>
        <pc:spChg chg="mod">
          <ac:chgData name="Anna LINDGREN" userId="S::anna.lindgren@ela.europa.eu::169bdbf3-0274-436a-8f75-f4cf3b0ecfd0" providerId="AD" clId="Web-{CBE7C277-BA35-57AD-ACB1-3BF1CFA1D94E}" dt="2026-04-01T15:48:07.046" v="1" actId="20577"/>
          <ac:spMkLst>
            <pc:docMk/>
            <pc:sldMk cId="0" sldId="268"/>
            <ac:spMk id="4" creationId="{00000000-0000-0000-0000-000000000000}"/>
          </ac:spMkLst>
        </pc:spChg>
      </pc:sldChg>
      <pc:sldChg chg="modSp">
        <pc:chgData name="Anna LINDGREN" userId="S::anna.lindgren@ela.europa.eu::169bdbf3-0274-436a-8f75-f4cf3b0ecfd0" providerId="AD" clId="Web-{CBE7C277-BA35-57AD-ACB1-3BF1CFA1D94E}" dt="2026-04-01T15:48:11.827" v="3" actId="20577"/>
        <pc:sldMkLst>
          <pc:docMk/>
          <pc:sldMk cId="0" sldId="269"/>
        </pc:sldMkLst>
        <pc:spChg chg="mod">
          <ac:chgData name="Anna LINDGREN" userId="S::anna.lindgren@ela.europa.eu::169bdbf3-0274-436a-8f75-f4cf3b0ecfd0" providerId="AD" clId="Web-{CBE7C277-BA35-57AD-ACB1-3BF1CFA1D94E}" dt="2026-04-01T15:48:11.827" v="3" actId="20577"/>
          <ac:spMkLst>
            <pc:docMk/>
            <pc:sldMk cId="0" sldId="269"/>
            <ac:spMk id="5" creationId="{00000000-0000-0000-0000-000000000000}"/>
          </ac:spMkLst>
        </pc:spChg>
      </pc:sldChg>
      <pc:sldChg chg="modSp">
        <pc:chgData name="Anna LINDGREN" userId="S::anna.lindgren@ela.europa.eu::169bdbf3-0274-436a-8f75-f4cf3b0ecfd0" providerId="AD" clId="Web-{CBE7C277-BA35-57AD-ACB1-3BF1CFA1D94E}" dt="2026-04-01T15:48:13.936" v="5" actId="20577"/>
        <pc:sldMkLst>
          <pc:docMk/>
          <pc:sldMk cId="0" sldId="270"/>
        </pc:sldMkLst>
        <pc:spChg chg="mod">
          <ac:chgData name="Anna LINDGREN" userId="S::anna.lindgren@ela.europa.eu::169bdbf3-0274-436a-8f75-f4cf3b0ecfd0" providerId="AD" clId="Web-{CBE7C277-BA35-57AD-ACB1-3BF1CFA1D94E}" dt="2026-04-01T15:48:13.936" v="5" actId="20577"/>
          <ac:spMkLst>
            <pc:docMk/>
            <pc:sldMk cId="0" sldId="270"/>
            <ac:spMk id="5" creationId="{00000000-0000-0000-0000-000000000000}"/>
          </ac:spMkLst>
        </pc:spChg>
      </pc:sldChg>
      <pc:sldChg chg="modSp">
        <pc:chgData name="Anna LINDGREN" userId="S::anna.lindgren@ela.europa.eu::169bdbf3-0274-436a-8f75-f4cf3b0ecfd0" providerId="AD" clId="Web-{CBE7C277-BA35-57AD-ACB1-3BF1CFA1D94E}" dt="2026-04-01T15:48:46.140" v="15" actId="14100"/>
        <pc:sldMkLst>
          <pc:docMk/>
          <pc:sldMk cId="0" sldId="274"/>
        </pc:sldMkLst>
        <pc:spChg chg="mod">
          <ac:chgData name="Anna LINDGREN" userId="S::anna.lindgren@ela.europa.eu::169bdbf3-0274-436a-8f75-f4cf3b0ecfd0" providerId="AD" clId="Web-{CBE7C277-BA35-57AD-ACB1-3BF1CFA1D94E}" dt="2026-04-01T15:48:46.140" v="15" actId="14100"/>
          <ac:spMkLst>
            <pc:docMk/>
            <pc:sldMk cId="0" sldId="274"/>
            <ac:spMk id="6" creationId="{00000000-0000-0000-0000-000000000000}"/>
          </ac:spMkLst>
        </pc:spChg>
        <pc:spChg chg="mod">
          <ac:chgData name="Anna LINDGREN" userId="S::anna.lindgren@ela.europa.eu::169bdbf3-0274-436a-8f75-f4cf3b0ecfd0" providerId="AD" clId="Web-{CBE7C277-BA35-57AD-ACB1-3BF1CFA1D94E}" dt="2026-04-01T15:48:38.577" v="12" actId="14100"/>
          <ac:spMkLst>
            <pc:docMk/>
            <pc:sldMk cId="0" sldId="274"/>
            <ac:spMk id="7" creationId="{00000000-0000-0000-0000-000000000000}"/>
          </ac:spMkLst>
        </pc:spChg>
      </pc:sldChg>
      <pc:sldChg chg="addSp delSp modSp">
        <pc:chgData name="Anna LINDGREN" userId="S::anna.lindgren@ela.europa.eu::169bdbf3-0274-436a-8f75-f4cf3b0ecfd0" providerId="AD" clId="Web-{CBE7C277-BA35-57AD-ACB1-3BF1CFA1D94E}" dt="2026-04-01T15:49:36.608" v="24"/>
        <pc:sldMkLst>
          <pc:docMk/>
          <pc:sldMk cId="0" sldId="275"/>
        </pc:sldMkLst>
        <pc:spChg chg="mod">
          <ac:chgData name="Anna LINDGREN" userId="S::anna.lindgren@ela.europa.eu::169bdbf3-0274-436a-8f75-f4cf3b0ecfd0" providerId="AD" clId="Web-{CBE7C277-BA35-57AD-ACB1-3BF1CFA1D94E}" dt="2026-04-01T15:49:04.530" v="21" actId="14100"/>
          <ac:spMkLst>
            <pc:docMk/>
            <pc:sldMk cId="0" sldId="275"/>
            <ac:spMk id="7" creationId="{00000000-0000-0000-0000-000000000000}"/>
          </ac:spMkLst>
        </pc:spChg>
        <pc:spChg chg="del mod">
          <ac:chgData name="Anna LINDGREN" userId="S::anna.lindgren@ela.europa.eu::169bdbf3-0274-436a-8f75-f4cf3b0ecfd0" providerId="AD" clId="Web-{CBE7C277-BA35-57AD-ACB1-3BF1CFA1D94E}" dt="2026-04-01T15:49:29.890" v="23"/>
          <ac:spMkLst>
            <pc:docMk/>
            <pc:sldMk cId="0" sldId="275"/>
            <ac:spMk id="8" creationId="{00000000-0000-0000-0000-000000000000}"/>
          </ac:spMkLst>
        </pc:spChg>
        <pc:spChg chg="add">
          <ac:chgData name="Anna LINDGREN" userId="S::anna.lindgren@ela.europa.eu::169bdbf3-0274-436a-8f75-f4cf3b0ecfd0" providerId="AD" clId="Web-{CBE7C277-BA35-57AD-ACB1-3BF1CFA1D94E}" dt="2026-04-01T15:49:36.608" v="24"/>
          <ac:spMkLst>
            <pc:docMk/>
            <pc:sldMk cId="0" sldId="275"/>
            <ac:spMk id="11" creationId="{3E991AEE-87A6-4106-5FA9-1E1CD9A1A8B5}"/>
          </ac:spMkLst>
        </pc:spChg>
      </pc:sldChg>
      <pc:sldChg chg="addSp delSp">
        <pc:chgData name="Anna LINDGREN" userId="S::anna.lindgren@ela.europa.eu::169bdbf3-0274-436a-8f75-f4cf3b0ecfd0" providerId="AD" clId="Web-{CBE7C277-BA35-57AD-ACB1-3BF1CFA1D94E}" dt="2026-04-01T15:50:16.733" v="28"/>
        <pc:sldMkLst>
          <pc:docMk/>
          <pc:sldMk cId="0" sldId="276"/>
        </pc:sldMkLst>
        <pc:spChg chg="del">
          <ac:chgData name="Anna LINDGREN" userId="S::anna.lindgren@ela.europa.eu::169bdbf3-0274-436a-8f75-f4cf3b0ecfd0" providerId="AD" clId="Web-{CBE7C277-BA35-57AD-ACB1-3BF1CFA1D94E}" dt="2026-04-01T15:50:07.108" v="25"/>
          <ac:spMkLst>
            <pc:docMk/>
            <pc:sldMk cId="0" sldId="276"/>
            <ac:spMk id="4" creationId="{00000000-0000-0000-0000-000000000000}"/>
          </ac:spMkLst>
        </pc:spChg>
        <pc:spChg chg="del">
          <ac:chgData name="Anna LINDGREN" userId="S::anna.lindgren@ela.europa.eu::169bdbf3-0274-436a-8f75-f4cf3b0ecfd0" providerId="AD" clId="Web-{CBE7C277-BA35-57AD-ACB1-3BF1CFA1D94E}" dt="2026-04-01T15:50:08.796" v="26"/>
          <ac:spMkLst>
            <pc:docMk/>
            <pc:sldMk cId="0" sldId="276"/>
            <ac:spMk id="5" creationId="{00000000-0000-0000-0000-000000000000}"/>
          </ac:spMkLst>
        </pc:spChg>
        <pc:spChg chg="add">
          <ac:chgData name="Anna LINDGREN" userId="S::anna.lindgren@ela.europa.eu::169bdbf3-0274-436a-8f75-f4cf3b0ecfd0" providerId="AD" clId="Web-{CBE7C277-BA35-57AD-ACB1-3BF1CFA1D94E}" dt="2026-04-01T15:50:16.718" v="27"/>
          <ac:spMkLst>
            <pc:docMk/>
            <pc:sldMk cId="0" sldId="276"/>
            <ac:spMk id="9" creationId="{4BFEA242-43BD-A0DA-B42B-B7994654D42D}"/>
          </ac:spMkLst>
        </pc:spChg>
        <pc:spChg chg="add">
          <ac:chgData name="Anna LINDGREN" userId="S::anna.lindgren@ela.europa.eu::169bdbf3-0274-436a-8f75-f4cf3b0ecfd0" providerId="AD" clId="Web-{CBE7C277-BA35-57AD-ACB1-3BF1CFA1D94E}" dt="2026-04-01T15:50:16.733" v="28"/>
          <ac:spMkLst>
            <pc:docMk/>
            <pc:sldMk cId="0" sldId="276"/>
            <ac:spMk id="11" creationId="{9E105B42-D0F6-A96F-3E2A-639164A1B29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Freeform 5"/>
          <p:cNvSpPr/>
          <p:nvPr/>
        </p:nvSpPr>
        <p:spPr>
          <a:xfrm>
            <a:off x="5153025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6622" y="11518725"/>
            <a:ext cx="2266206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1518725"/>
            <a:ext cx="2266206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1518725"/>
            <a:ext cx="2266206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7" name="Freeform 7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5260" y="11071050"/>
            <a:ext cx="98127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51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56792" y="11619577"/>
            <a:ext cx="4936559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8744" y="12178715"/>
            <a:ext cx="351181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1165260" y="11071050"/>
            <a:ext cx="98127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51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6792" y="11619577"/>
            <a:ext cx="4190247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3E991AEE-87A6-4106-5FA9-1E1CD9A1A8B5}"/>
              </a:ext>
            </a:extLst>
          </p:cNvPr>
          <p:cNvSpPr txBox="1"/>
          <p:nvPr/>
        </p:nvSpPr>
        <p:spPr>
          <a:xfrm>
            <a:off x="658744" y="12178715"/>
            <a:ext cx="351181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7" name="Freeform 7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FEA242-43BD-A0DA-B42B-B7994654D42D}"/>
              </a:ext>
            </a:extLst>
          </p:cNvPr>
          <p:cNvSpPr txBox="1"/>
          <p:nvPr/>
        </p:nvSpPr>
        <p:spPr>
          <a:xfrm>
            <a:off x="656792" y="11619577"/>
            <a:ext cx="4190247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E105B42-D0F6-A96F-3E2A-639164A1B29E}"/>
              </a:ext>
            </a:extLst>
          </p:cNvPr>
          <p:cNvSpPr txBox="1"/>
          <p:nvPr/>
        </p:nvSpPr>
        <p:spPr>
          <a:xfrm>
            <a:off x="658744" y="12178715"/>
            <a:ext cx="351181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64" y="-352"/>
            <a:ext cx="10287263" cy="13716351"/>
          </a:xfrm>
          <a:custGeom>
            <a:avLst/>
            <a:gdLst/>
            <a:ahLst/>
            <a:cxnLst/>
            <a:rect l="l" t="t" r="r" b="b"/>
            <a:pathLst>
              <a:path w="10287263" h="13716351">
                <a:moveTo>
                  <a:pt x="0" y="0"/>
                </a:moveTo>
                <a:lnTo>
                  <a:pt x="10287263" y="0"/>
                </a:lnTo>
                <a:lnTo>
                  <a:pt x="10287263" y="13716350"/>
                </a:lnTo>
                <a:lnTo>
                  <a:pt x="0" y="137163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Freeform 5"/>
          <p:cNvSpPr/>
          <p:nvPr/>
        </p:nvSpPr>
        <p:spPr>
          <a:xfrm>
            <a:off x="5153025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918FE4-5FED-4F10-9695-522D66C832D0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2.xml><?xml version="1.0" encoding="utf-8"?>
<ds:datastoreItem xmlns:ds="http://schemas.openxmlformats.org/officeDocument/2006/customXml" ds:itemID="{84AB72A7-AEDC-4A2D-8311-77FF69BFE8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CFCC34-E67D-4170-ACE5-840A8D0B11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Portrait template - Instagram Post – Join the European Job Days (EJD) campaign</dc:title>
  <cp:revision>14</cp:revision>
  <dcterms:created xsi:type="dcterms:W3CDTF">2006-08-16T00:00:00Z</dcterms:created>
  <dcterms:modified xsi:type="dcterms:W3CDTF">2026-04-01T15:50:17Z</dcterms:modified>
  <dc:identifier>DAHEaOVTzBM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2026-03-30T19:09:06Z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b724d844-7d28-4af5-8e92-64a97826fe96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2026-03-30T19:09:06Z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7168ff40-97c9-4e7b-a489-01289d7ca7e0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  <property fmtid="{D5CDD505-2E9C-101B-9397-08002B2CF9AE}" pid="18" name="MediaServiceImageTags">
    <vt:lpwstr/>
  </property>
</Properties>
</file>