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18288000" cy="10287000"/>
  <p:notesSz cx="6858000" cy="9144000"/>
  <p:embeddedFontLst>
    <p:embeddedFont>
      <p:font typeface="Canva Sans Bold" panose="020B0604020202020204" charset="0"/>
      <p:regular r:id="rId20"/>
    </p:embeddedFont>
    <p:embeddedFont>
      <p:font typeface="Myriad" panose="020B0604020202020204" charset="0"/>
      <p:regular r:id="rId21"/>
    </p:embeddedFont>
    <p:embeddedFont>
      <p:font typeface="Myriad Bold" panose="020B0604020202020204" charset="0"/>
      <p:regular r:id="rId22"/>
    </p:embeddedFont>
    <p:embeddedFont>
      <p:font typeface="Myriad Bold Italics" panose="020B060402020202020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69" d="100"/>
          <a:sy n="69" d="100"/>
        </p:scale>
        <p:origin x="834" y="5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LINDGREN" userId="169bdbf3-0274-436a-8f75-f4cf3b0ecfd0" providerId="ADAL" clId="{23B9DABE-4EEB-48E5-938F-2992221BDB25}"/>
    <pc:docChg chg="undo custSel modSld">
      <pc:chgData name="Anna LINDGREN" userId="169bdbf3-0274-436a-8f75-f4cf3b0ecfd0" providerId="ADAL" clId="{23B9DABE-4EEB-48E5-938F-2992221BDB25}" dt="2026-04-01T15:44:54.908" v="62" actId="1038"/>
      <pc:docMkLst>
        <pc:docMk/>
      </pc:docMkLst>
      <pc:sldChg chg="modSp mod">
        <pc:chgData name="Anna LINDGREN" userId="169bdbf3-0274-436a-8f75-f4cf3b0ecfd0" providerId="ADAL" clId="{23B9DABE-4EEB-48E5-938F-2992221BDB25}" dt="2026-04-01T09:33:14.254" v="1" actId="14100"/>
        <pc:sldMkLst>
          <pc:docMk/>
          <pc:sldMk cId="0" sldId="256"/>
        </pc:sldMkLst>
        <pc:spChg chg="mod">
          <ac:chgData name="Anna LINDGREN" userId="169bdbf3-0274-436a-8f75-f4cf3b0ecfd0" providerId="ADAL" clId="{23B9DABE-4EEB-48E5-938F-2992221BDB25}" dt="2026-04-01T09:33:00.220" v="0" actId="14100"/>
          <ac:spMkLst>
            <pc:docMk/>
            <pc:sldMk cId="0" sldId="256"/>
            <ac:spMk id="6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09:33:14.254" v="1" actId="14100"/>
          <ac:spMkLst>
            <pc:docMk/>
            <pc:sldMk cId="0" sldId="256"/>
            <ac:spMk id="10" creationId="{00000000-0000-0000-0000-000000000000}"/>
          </ac:spMkLst>
        </pc:spChg>
      </pc:sldChg>
      <pc:sldChg chg="modSp mod">
        <pc:chgData name="Anna LINDGREN" userId="169bdbf3-0274-436a-8f75-f4cf3b0ecfd0" providerId="ADAL" clId="{23B9DABE-4EEB-48E5-938F-2992221BDB25}" dt="2026-04-01T15:43:47.017" v="52" actId="1037"/>
        <pc:sldMkLst>
          <pc:docMk/>
          <pc:sldMk cId="0" sldId="257"/>
        </pc:sldMkLst>
        <pc:spChg chg="mod">
          <ac:chgData name="Anna LINDGREN" userId="169bdbf3-0274-436a-8f75-f4cf3b0ecfd0" providerId="ADAL" clId="{23B9DABE-4EEB-48E5-938F-2992221BDB25}" dt="2026-04-01T15:43:12.156" v="46" actId="1038"/>
          <ac:spMkLst>
            <pc:docMk/>
            <pc:sldMk cId="0" sldId="257"/>
            <ac:spMk id="3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15:43:44.058" v="49" actId="1038"/>
          <ac:spMkLst>
            <pc:docMk/>
            <pc:sldMk cId="0" sldId="257"/>
            <ac:spMk id="10" creationId="{00000000-0000-0000-0000-000000000000}"/>
          </ac:spMkLst>
        </pc:spChg>
        <pc:grpChg chg="mod">
          <ac:chgData name="Anna LINDGREN" userId="169bdbf3-0274-436a-8f75-f4cf3b0ecfd0" providerId="ADAL" clId="{23B9DABE-4EEB-48E5-938F-2992221BDB25}" dt="2026-04-01T15:43:47.017" v="52" actId="1037"/>
          <ac:grpSpMkLst>
            <pc:docMk/>
            <pc:sldMk cId="0" sldId="257"/>
            <ac:grpSpMk id="8" creationId="{00000000-0000-0000-0000-000000000000}"/>
          </ac:grpSpMkLst>
        </pc:grpChg>
      </pc:sldChg>
      <pc:sldChg chg="modSp mod">
        <pc:chgData name="Anna LINDGREN" userId="169bdbf3-0274-436a-8f75-f4cf3b0ecfd0" providerId="ADAL" clId="{23B9DABE-4EEB-48E5-938F-2992221BDB25}" dt="2026-04-01T09:35:13.962" v="12" actId="14100"/>
        <pc:sldMkLst>
          <pc:docMk/>
          <pc:sldMk cId="0" sldId="258"/>
        </pc:sldMkLst>
        <pc:spChg chg="mod">
          <ac:chgData name="Anna LINDGREN" userId="169bdbf3-0274-436a-8f75-f4cf3b0ecfd0" providerId="ADAL" clId="{23B9DABE-4EEB-48E5-938F-2992221BDB25}" dt="2026-04-01T09:34:06.226" v="3" actId="14100"/>
          <ac:spMkLst>
            <pc:docMk/>
            <pc:sldMk cId="0" sldId="258"/>
            <ac:spMk id="6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09:35:13.962" v="12" actId="14100"/>
          <ac:spMkLst>
            <pc:docMk/>
            <pc:sldMk cId="0" sldId="258"/>
            <ac:spMk id="10" creationId="{00000000-0000-0000-0000-000000000000}"/>
          </ac:spMkLst>
        </pc:spChg>
      </pc:sldChg>
      <pc:sldChg chg="modSp mod">
        <pc:chgData name="Anna LINDGREN" userId="169bdbf3-0274-436a-8f75-f4cf3b0ecfd0" providerId="ADAL" clId="{23B9DABE-4EEB-48E5-938F-2992221BDB25}" dt="2026-04-01T15:43:23.002" v="47" actId="14100"/>
        <pc:sldMkLst>
          <pc:docMk/>
          <pc:sldMk cId="0" sldId="259"/>
        </pc:sldMkLst>
        <pc:spChg chg="mod">
          <ac:chgData name="Anna LINDGREN" userId="169bdbf3-0274-436a-8f75-f4cf3b0ecfd0" providerId="ADAL" clId="{23B9DABE-4EEB-48E5-938F-2992221BDB25}" dt="2026-04-01T15:43:23.002" v="47" actId="14100"/>
          <ac:spMkLst>
            <pc:docMk/>
            <pc:sldMk cId="0" sldId="259"/>
            <ac:spMk id="3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09:35:20.773" v="13" actId="14100"/>
          <ac:spMkLst>
            <pc:docMk/>
            <pc:sldMk cId="0" sldId="259"/>
            <ac:spMk id="4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09:35:23.914" v="14" actId="14100"/>
          <ac:spMkLst>
            <pc:docMk/>
            <pc:sldMk cId="0" sldId="259"/>
            <ac:spMk id="10" creationId="{00000000-0000-0000-0000-000000000000}"/>
          </ac:spMkLst>
        </pc:spChg>
      </pc:sldChg>
      <pc:sldChg chg="modSp mod">
        <pc:chgData name="Anna LINDGREN" userId="169bdbf3-0274-436a-8f75-f4cf3b0ecfd0" providerId="ADAL" clId="{23B9DABE-4EEB-48E5-938F-2992221BDB25}" dt="2026-04-01T09:35:34.063" v="16" actId="14100"/>
        <pc:sldMkLst>
          <pc:docMk/>
          <pc:sldMk cId="0" sldId="260"/>
        </pc:sldMkLst>
        <pc:spChg chg="mod">
          <ac:chgData name="Anna LINDGREN" userId="169bdbf3-0274-436a-8f75-f4cf3b0ecfd0" providerId="ADAL" clId="{23B9DABE-4EEB-48E5-938F-2992221BDB25}" dt="2026-04-01T09:35:29.164" v="15" actId="14100"/>
          <ac:spMkLst>
            <pc:docMk/>
            <pc:sldMk cId="0" sldId="260"/>
            <ac:spMk id="3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09:35:34.063" v="16" actId="14100"/>
          <ac:spMkLst>
            <pc:docMk/>
            <pc:sldMk cId="0" sldId="260"/>
            <ac:spMk id="8" creationId="{00000000-0000-0000-0000-000000000000}"/>
          </ac:spMkLst>
        </pc:spChg>
      </pc:sldChg>
      <pc:sldChg chg="modSp mod">
        <pc:chgData name="Anna LINDGREN" userId="169bdbf3-0274-436a-8f75-f4cf3b0ecfd0" providerId="ADAL" clId="{23B9DABE-4EEB-48E5-938F-2992221BDB25}" dt="2026-04-01T09:35:43.721" v="18" actId="14100"/>
        <pc:sldMkLst>
          <pc:docMk/>
          <pc:sldMk cId="0" sldId="261"/>
        </pc:sldMkLst>
        <pc:spChg chg="mod">
          <ac:chgData name="Anna LINDGREN" userId="169bdbf3-0274-436a-8f75-f4cf3b0ecfd0" providerId="ADAL" clId="{23B9DABE-4EEB-48E5-938F-2992221BDB25}" dt="2026-04-01T09:35:43.721" v="18" actId="14100"/>
          <ac:spMkLst>
            <pc:docMk/>
            <pc:sldMk cId="0" sldId="261"/>
            <ac:spMk id="8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09:35:39.207" v="17" actId="14100"/>
          <ac:spMkLst>
            <pc:docMk/>
            <pc:sldMk cId="0" sldId="261"/>
            <ac:spMk id="9" creationId="{00000000-0000-0000-0000-000000000000}"/>
          </ac:spMkLst>
        </pc:spChg>
      </pc:sldChg>
      <pc:sldChg chg="modSp mod">
        <pc:chgData name="Anna LINDGREN" userId="169bdbf3-0274-436a-8f75-f4cf3b0ecfd0" providerId="ADAL" clId="{23B9DABE-4EEB-48E5-938F-2992221BDB25}" dt="2026-04-01T09:35:50.755" v="19" actId="14100"/>
        <pc:sldMkLst>
          <pc:docMk/>
          <pc:sldMk cId="0" sldId="262"/>
        </pc:sldMkLst>
        <pc:spChg chg="mod">
          <ac:chgData name="Anna LINDGREN" userId="169bdbf3-0274-436a-8f75-f4cf3b0ecfd0" providerId="ADAL" clId="{23B9DABE-4EEB-48E5-938F-2992221BDB25}" dt="2026-04-01T09:35:50.755" v="19" actId="14100"/>
          <ac:spMkLst>
            <pc:docMk/>
            <pc:sldMk cId="0" sldId="262"/>
            <ac:spMk id="8" creationId="{00000000-0000-0000-0000-000000000000}"/>
          </ac:spMkLst>
        </pc:spChg>
      </pc:sldChg>
      <pc:sldChg chg="modSp mod">
        <pc:chgData name="Anna LINDGREN" userId="169bdbf3-0274-436a-8f75-f4cf3b0ecfd0" providerId="ADAL" clId="{23B9DABE-4EEB-48E5-938F-2992221BDB25}" dt="2026-04-01T09:36:26.473" v="21" actId="14100"/>
        <pc:sldMkLst>
          <pc:docMk/>
          <pc:sldMk cId="0" sldId="263"/>
        </pc:sldMkLst>
        <pc:spChg chg="mod">
          <ac:chgData name="Anna LINDGREN" userId="169bdbf3-0274-436a-8f75-f4cf3b0ecfd0" providerId="ADAL" clId="{23B9DABE-4EEB-48E5-938F-2992221BDB25}" dt="2026-04-01T09:35:54.375" v="20" actId="14100"/>
          <ac:spMkLst>
            <pc:docMk/>
            <pc:sldMk cId="0" sldId="263"/>
            <ac:spMk id="6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09:36:26.473" v="21" actId="14100"/>
          <ac:spMkLst>
            <pc:docMk/>
            <pc:sldMk cId="0" sldId="263"/>
            <ac:spMk id="10" creationId="{00000000-0000-0000-0000-000000000000}"/>
          </ac:spMkLst>
        </pc:spChg>
      </pc:sldChg>
      <pc:sldChg chg="modSp mod">
        <pc:chgData name="Anna LINDGREN" userId="169bdbf3-0274-436a-8f75-f4cf3b0ecfd0" providerId="ADAL" clId="{23B9DABE-4EEB-48E5-938F-2992221BDB25}" dt="2026-04-01T09:36:32.873" v="23" actId="14100"/>
        <pc:sldMkLst>
          <pc:docMk/>
          <pc:sldMk cId="0" sldId="264"/>
        </pc:sldMkLst>
        <pc:spChg chg="mod">
          <ac:chgData name="Anna LINDGREN" userId="169bdbf3-0274-436a-8f75-f4cf3b0ecfd0" providerId="ADAL" clId="{23B9DABE-4EEB-48E5-938F-2992221BDB25}" dt="2026-04-01T09:36:30.363" v="22" actId="14100"/>
          <ac:spMkLst>
            <pc:docMk/>
            <pc:sldMk cId="0" sldId="264"/>
            <ac:spMk id="6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09:36:32.873" v="23" actId="14100"/>
          <ac:spMkLst>
            <pc:docMk/>
            <pc:sldMk cId="0" sldId="264"/>
            <ac:spMk id="10" creationId="{00000000-0000-0000-0000-000000000000}"/>
          </ac:spMkLst>
        </pc:spChg>
      </pc:sldChg>
      <pc:sldChg chg="modSp mod">
        <pc:chgData name="Anna LINDGREN" userId="169bdbf3-0274-436a-8f75-f4cf3b0ecfd0" providerId="ADAL" clId="{23B9DABE-4EEB-48E5-938F-2992221BDB25}" dt="2026-04-01T15:44:54.908" v="62" actId="1038"/>
        <pc:sldMkLst>
          <pc:docMk/>
          <pc:sldMk cId="0" sldId="265"/>
        </pc:sldMkLst>
        <pc:spChg chg="mod">
          <ac:chgData name="Anna LINDGREN" userId="169bdbf3-0274-436a-8f75-f4cf3b0ecfd0" providerId="ADAL" clId="{23B9DABE-4EEB-48E5-938F-2992221BDB25}" dt="2026-04-01T15:44:54.908" v="62" actId="1038"/>
          <ac:spMkLst>
            <pc:docMk/>
            <pc:sldMk cId="0" sldId="265"/>
            <ac:spMk id="2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09:36:37.051" v="24" actId="14100"/>
          <ac:spMkLst>
            <pc:docMk/>
            <pc:sldMk cId="0" sldId="265"/>
            <ac:spMk id="8" creationId="{00000000-0000-0000-0000-000000000000}"/>
          </ac:spMkLst>
        </pc:spChg>
        <pc:grpChg chg="mod">
          <ac:chgData name="Anna LINDGREN" userId="169bdbf3-0274-436a-8f75-f4cf3b0ecfd0" providerId="ADAL" clId="{23B9DABE-4EEB-48E5-938F-2992221BDB25}" dt="2026-04-01T15:44:54.908" v="62" actId="1038"/>
          <ac:grpSpMkLst>
            <pc:docMk/>
            <pc:sldMk cId="0" sldId="265"/>
            <ac:grpSpMk id="5" creationId="{00000000-0000-0000-0000-000000000000}"/>
          </ac:grpSpMkLst>
        </pc:grpChg>
      </pc:sldChg>
      <pc:sldChg chg="modSp mod">
        <pc:chgData name="Anna LINDGREN" userId="169bdbf3-0274-436a-8f75-f4cf3b0ecfd0" providerId="ADAL" clId="{23B9DABE-4EEB-48E5-938F-2992221BDB25}" dt="2026-04-01T09:36:54.544" v="30" actId="1035"/>
        <pc:sldMkLst>
          <pc:docMk/>
          <pc:sldMk cId="0" sldId="266"/>
        </pc:sldMkLst>
        <pc:spChg chg="mod">
          <ac:chgData name="Anna LINDGREN" userId="169bdbf3-0274-436a-8f75-f4cf3b0ecfd0" providerId="ADAL" clId="{23B9DABE-4EEB-48E5-938F-2992221BDB25}" dt="2026-04-01T09:36:44.385" v="26" actId="14100"/>
          <ac:spMkLst>
            <pc:docMk/>
            <pc:sldMk cId="0" sldId="266"/>
            <ac:spMk id="11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09:36:40.913" v="25" actId="14100"/>
          <ac:spMkLst>
            <pc:docMk/>
            <pc:sldMk cId="0" sldId="266"/>
            <ac:spMk id="12" creationId="{00000000-0000-0000-0000-000000000000}"/>
          </ac:spMkLst>
        </pc:spChg>
        <pc:grpChg chg="mod">
          <ac:chgData name="Anna LINDGREN" userId="169bdbf3-0274-436a-8f75-f4cf3b0ecfd0" providerId="ADAL" clId="{23B9DABE-4EEB-48E5-938F-2992221BDB25}" dt="2026-04-01T09:36:54.544" v="30" actId="1035"/>
          <ac:grpSpMkLst>
            <pc:docMk/>
            <pc:sldMk cId="0" sldId="266"/>
            <ac:grpSpMk id="9" creationId="{00000000-0000-0000-0000-000000000000}"/>
          </ac:grpSpMkLst>
        </pc:grpChg>
      </pc:sldChg>
      <pc:sldChg chg="modSp mod">
        <pc:chgData name="Anna LINDGREN" userId="169bdbf3-0274-436a-8f75-f4cf3b0ecfd0" providerId="ADAL" clId="{23B9DABE-4EEB-48E5-938F-2992221BDB25}" dt="2026-04-01T09:37:00.801" v="31" actId="14100"/>
        <pc:sldMkLst>
          <pc:docMk/>
          <pc:sldMk cId="0" sldId="267"/>
        </pc:sldMkLst>
        <pc:spChg chg="mod">
          <ac:chgData name="Anna LINDGREN" userId="169bdbf3-0274-436a-8f75-f4cf3b0ecfd0" providerId="ADAL" clId="{23B9DABE-4EEB-48E5-938F-2992221BDB25}" dt="2026-04-01T09:37:00.801" v="31" actId="14100"/>
          <ac:spMkLst>
            <pc:docMk/>
            <pc:sldMk cId="0" sldId="267"/>
            <ac:spMk id="11" creationId="{00000000-0000-0000-0000-000000000000}"/>
          </ac:spMkLst>
        </pc:spChg>
      </pc:sldChg>
      <pc:sldChg chg="modSp mod">
        <pc:chgData name="Anna LINDGREN" userId="169bdbf3-0274-436a-8f75-f4cf3b0ecfd0" providerId="ADAL" clId="{23B9DABE-4EEB-48E5-938F-2992221BDB25}" dt="2026-04-01T09:37:07.979" v="33" actId="14100"/>
        <pc:sldMkLst>
          <pc:docMk/>
          <pc:sldMk cId="0" sldId="268"/>
        </pc:sldMkLst>
        <pc:spChg chg="mod">
          <ac:chgData name="Anna LINDGREN" userId="169bdbf3-0274-436a-8f75-f4cf3b0ecfd0" providerId="ADAL" clId="{23B9DABE-4EEB-48E5-938F-2992221BDB25}" dt="2026-04-01T09:37:04.986" v="32" actId="14100"/>
          <ac:spMkLst>
            <pc:docMk/>
            <pc:sldMk cId="0" sldId="268"/>
            <ac:spMk id="4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09:37:07.979" v="33" actId="14100"/>
          <ac:spMkLst>
            <pc:docMk/>
            <pc:sldMk cId="0" sldId="268"/>
            <ac:spMk id="8" creationId="{00000000-0000-0000-0000-000000000000}"/>
          </ac:spMkLst>
        </pc:spChg>
      </pc:sldChg>
      <pc:sldChg chg="modSp mod">
        <pc:chgData name="Anna LINDGREN" userId="169bdbf3-0274-436a-8f75-f4cf3b0ecfd0" providerId="ADAL" clId="{23B9DABE-4EEB-48E5-938F-2992221BDB25}" dt="2026-04-01T09:37:16.488" v="35" actId="14100"/>
        <pc:sldMkLst>
          <pc:docMk/>
          <pc:sldMk cId="0" sldId="269"/>
        </pc:sldMkLst>
        <pc:spChg chg="mod">
          <ac:chgData name="Anna LINDGREN" userId="169bdbf3-0274-436a-8f75-f4cf3b0ecfd0" providerId="ADAL" clId="{23B9DABE-4EEB-48E5-938F-2992221BDB25}" dt="2026-04-01T09:37:12.488" v="34" actId="14100"/>
          <ac:spMkLst>
            <pc:docMk/>
            <pc:sldMk cId="0" sldId="269"/>
            <ac:spMk id="9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09:37:16.488" v="35" actId="14100"/>
          <ac:spMkLst>
            <pc:docMk/>
            <pc:sldMk cId="0" sldId="269"/>
            <ac:spMk id="13" creationId="{00000000-0000-0000-0000-000000000000}"/>
          </ac:spMkLst>
        </pc:spChg>
      </pc:sldChg>
      <pc:sldChg chg="modSp mod">
        <pc:chgData name="Anna LINDGREN" userId="169bdbf3-0274-436a-8f75-f4cf3b0ecfd0" providerId="ADAL" clId="{23B9DABE-4EEB-48E5-938F-2992221BDB25}" dt="2026-04-01T09:37:22.031" v="37" actId="14100"/>
        <pc:sldMkLst>
          <pc:docMk/>
          <pc:sldMk cId="0" sldId="270"/>
        </pc:sldMkLst>
        <pc:spChg chg="mod">
          <ac:chgData name="Anna LINDGREN" userId="169bdbf3-0274-436a-8f75-f4cf3b0ecfd0" providerId="ADAL" clId="{23B9DABE-4EEB-48E5-938F-2992221BDB25}" dt="2026-04-01T09:37:22.031" v="37" actId="14100"/>
          <ac:spMkLst>
            <pc:docMk/>
            <pc:sldMk cId="0" sldId="270"/>
            <ac:spMk id="10" creationId="{00000000-0000-0000-0000-000000000000}"/>
          </ac:spMkLst>
        </pc:spChg>
        <pc:spChg chg="mod">
          <ac:chgData name="Anna LINDGREN" userId="169bdbf3-0274-436a-8f75-f4cf3b0ecfd0" providerId="ADAL" clId="{23B9DABE-4EEB-48E5-938F-2992221BDB25}" dt="2026-04-01T09:37:19.384" v="36" actId="14100"/>
          <ac:spMkLst>
            <pc:docMk/>
            <pc:sldMk cId="0" sldId="270"/>
            <ac:spMk id="11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990819" y="-1436212"/>
            <a:ext cx="12767452" cy="10198002"/>
          </a:xfrm>
          <a:custGeom>
            <a:avLst/>
            <a:gdLst/>
            <a:ahLst/>
            <a:cxnLst/>
            <a:rect l="l" t="t" r="r" b="b"/>
            <a:pathLst>
              <a:path w="12767452" h="10198002">
                <a:moveTo>
                  <a:pt x="0" y="0"/>
                </a:moveTo>
                <a:lnTo>
                  <a:pt x="12767452" y="0"/>
                </a:lnTo>
                <a:lnTo>
                  <a:pt x="12767452" y="10198002"/>
                </a:lnTo>
                <a:lnTo>
                  <a:pt x="0" y="101980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2397507" y="-2944309"/>
            <a:ext cx="21889073" cy="13543864"/>
          </a:xfrm>
          <a:custGeom>
            <a:avLst/>
            <a:gdLst/>
            <a:ahLst/>
            <a:cxnLst/>
            <a:rect l="l" t="t" r="r" b="b"/>
            <a:pathLst>
              <a:path w="21889073" h="13543864">
                <a:moveTo>
                  <a:pt x="0" y="0"/>
                </a:moveTo>
                <a:lnTo>
                  <a:pt x="21889072" y="0"/>
                </a:lnTo>
                <a:lnTo>
                  <a:pt x="21889072" y="13543864"/>
                </a:lnTo>
                <a:lnTo>
                  <a:pt x="0" y="135438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4988761" y="5941596"/>
            <a:ext cx="7539021" cy="6059488"/>
          </a:xfrm>
          <a:custGeom>
            <a:avLst/>
            <a:gdLst/>
            <a:ahLst/>
            <a:cxnLst/>
            <a:rect l="l" t="t" r="r" b="b"/>
            <a:pathLst>
              <a:path w="7539021" h="6059488">
                <a:moveTo>
                  <a:pt x="0" y="0"/>
                </a:moveTo>
                <a:lnTo>
                  <a:pt x="7539020" y="0"/>
                </a:lnTo>
                <a:lnTo>
                  <a:pt x="7539020" y="6059488"/>
                </a:lnTo>
                <a:lnTo>
                  <a:pt x="0" y="60594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6040870" y="7986860"/>
            <a:ext cx="1274251" cy="1477885"/>
          </a:xfrm>
          <a:custGeom>
            <a:avLst/>
            <a:gdLst/>
            <a:ahLst/>
            <a:cxnLst/>
            <a:rect l="l" t="t" r="r" b="b"/>
            <a:pathLst>
              <a:path w="1274251" h="1477885">
                <a:moveTo>
                  <a:pt x="0" y="0"/>
                </a:moveTo>
                <a:lnTo>
                  <a:pt x="1274251" y="0"/>
                </a:lnTo>
                <a:lnTo>
                  <a:pt x="1274251" y="1477885"/>
                </a:lnTo>
                <a:lnTo>
                  <a:pt x="0" y="14778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986277" y="2989704"/>
            <a:ext cx="7539021" cy="4116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0711"/>
              </a:lnSpc>
            </a:pPr>
            <a:r>
              <a:rPr lang="en-US" sz="9918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10711"/>
              </a:lnSpc>
            </a:pPr>
            <a:r>
              <a:rPr lang="en-US" sz="9918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10711"/>
              </a:lnSpc>
            </a:pPr>
            <a:r>
              <a:rPr lang="en-US" sz="9918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9918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86278" y="7682627"/>
            <a:ext cx="9503223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</a:p>
          <a:p>
            <a:pPr algn="l">
              <a:lnSpc>
                <a:spcPts val="5095"/>
              </a:lnSpc>
            </a:pP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741519" y="613599"/>
            <a:ext cx="3573604" cy="696853"/>
            <a:chOff x="0" y="0"/>
            <a:chExt cx="4764805" cy="92913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05488" y="139392"/>
              <a:ext cx="3993646" cy="53339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1804" y="-1182812"/>
            <a:ext cx="18330279" cy="11479337"/>
          </a:xfrm>
          <a:custGeom>
            <a:avLst/>
            <a:gdLst/>
            <a:ahLst/>
            <a:cxnLst/>
            <a:rect l="l" t="t" r="r" b="b"/>
            <a:pathLst>
              <a:path w="18330279" h="11479337">
                <a:moveTo>
                  <a:pt x="0" y="0"/>
                </a:moveTo>
                <a:lnTo>
                  <a:pt x="18330279" y="0"/>
                </a:lnTo>
                <a:lnTo>
                  <a:pt x="18330279" y="11479337"/>
                </a:lnTo>
                <a:lnTo>
                  <a:pt x="0" y="114793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2374545" y="8066933"/>
            <a:ext cx="5321403" cy="1553441"/>
          </a:xfrm>
          <a:custGeom>
            <a:avLst/>
            <a:gdLst/>
            <a:ahLst/>
            <a:cxnLst/>
            <a:rect l="l" t="t" r="r" b="b"/>
            <a:pathLst>
              <a:path w="5321403" h="1553441">
                <a:moveTo>
                  <a:pt x="0" y="0"/>
                </a:moveTo>
                <a:lnTo>
                  <a:pt x="5321403" y="0"/>
                </a:lnTo>
                <a:lnTo>
                  <a:pt x="5321403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4063" t="-30426" r="-14359" b="-4462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11459846" y="625735"/>
            <a:ext cx="4132971" cy="805929"/>
            <a:chOff x="0" y="0"/>
            <a:chExt cx="5510627" cy="10745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510627" cy="1074572"/>
            </a:xfrm>
            <a:custGeom>
              <a:avLst/>
              <a:gdLst/>
              <a:ahLst/>
              <a:cxnLst/>
              <a:rect l="l" t="t" r="r" b="b"/>
              <a:pathLst>
                <a:path w="5510627" h="1074572">
                  <a:moveTo>
                    <a:pt x="0" y="0"/>
                  </a:moveTo>
                  <a:lnTo>
                    <a:pt x="5510627" y="0"/>
                  </a:lnTo>
                  <a:lnTo>
                    <a:pt x="5510627" y="1074572"/>
                  </a:lnTo>
                  <a:lnTo>
                    <a:pt x="0" y="10745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468959" y="173138"/>
              <a:ext cx="4450532" cy="6954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872"/>
                </a:lnSpc>
              </a:pPr>
              <a:r>
                <a:rPr lang="en-US" sz="3073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918406" y="2546360"/>
            <a:ext cx="6006393" cy="3919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9069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918407" y="6655953"/>
            <a:ext cx="5808427" cy="1801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</a:t>
            </a:r>
          </a:p>
          <a:p>
            <a:pPr algn="l">
              <a:lnSpc>
                <a:spcPts val="4591"/>
              </a:lnSpc>
            </a:pP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990819" y="-1436212"/>
            <a:ext cx="12767452" cy="10198002"/>
          </a:xfrm>
          <a:custGeom>
            <a:avLst/>
            <a:gdLst/>
            <a:ahLst/>
            <a:cxnLst/>
            <a:rect l="l" t="t" r="r" b="b"/>
            <a:pathLst>
              <a:path w="12767452" h="10198002">
                <a:moveTo>
                  <a:pt x="0" y="0"/>
                </a:moveTo>
                <a:lnTo>
                  <a:pt x="12767452" y="0"/>
                </a:lnTo>
                <a:lnTo>
                  <a:pt x="12767452" y="10198002"/>
                </a:lnTo>
                <a:lnTo>
                  <a:pt x="0" y="101980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2397507" y="-2944309"/>
            <a:ext cx="21889073" cy="13543864"/>
          </a:xfrm>
          <a:custGeom>
            <a:avLst/>
            <a:gdLst/>
            <a:ahLst/>
            <a:cxnLst/>
            <a:rect l="l" t="t" r="r" b="b"/>
            <a:pathLst>
              <a:path w="21889073" h="13543864">
                <a:moveTo>
                  <a:pt x="0" y="0"/>
                </a:moveTo>
                <a:lnTo>
                  <a:pt x="21889072" y="0"/>
                </a:lnTo>
                <a:lnTo>
                  <a:pt x="21889072" y="13543864"/>
                </a:lnTo>
                <a:lnTo>
                  <a:pt x="0" y="135438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6309222" y="8066933"/>
            <a:ext cx="1386727" cy="1553441"/>
          </a:xfrm>
          <a:custGeom>
            <a:avLst/>
            <a:gdLst/>
            <a:ahLst/>
            <a:cxnLst/>
            <a:rect l="l" t="t" r="r" b="b"/>
            <a:pathLst>
              <a:path w="1386727" h="1553441">
                <a:moveTo>
                  <a:pt x="0" y="0"/>
                </a:moveTo>
                <a:lnTo>
                  <a:pt x="1386726" y="0"/>
                </a:lnTo>
                <a:lnTo>
                  <a:pt x="1386726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37705" t="-30426" r="-55102" b="-4462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12374545" y="8409546"/>
            <a:ext cx="3196779" cy="1093932"/>
            <a:chOff x="0" y="0"/>
            <a:chExt cx="657773" cy="2250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57773" cy="225089"/>
            </a:xfrm>
            <a:custGeom>
              <a:avLst/>
              <a:gdLst/>
              <a:ahLst/>
              <a:cxnLst/>
              <a:rect l="l" t="t" r="r" b="b"/>
              <a:pathLst>
                <a:path w="657773" h="225089">
                  <a:moveTo>
                    <a:pt x="0" y="0"/>
                  </a:moveTo>
                  <a:lnTo>
                    <a:pt x="657773" y="0"/>
                  </a:lnTo>
                  <a:lnTo>
                    <a:pt x="657773" y="225089"/>
                  </a:lnTo>
                  <a:lnTo>
                    <a:pt x="0" y="225089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657773" cy="263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3079"/>
                </a:lnSpc>
                <a:spcBef>
                  <a:spcPct val="0"/>
                </a:spcBef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741519" y="632649"/>
            <a:ext cx="3573604" cy="696853"/>
            <a:chOff x="0" y="0"/>
            <a:chExt cx="4764805" cy="92913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405488" y="139392"/>
              <a:ext cx="4246620" cy="53339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86278" y="2989704"/>
            <a:ext cx="6121958" cy="4116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0711"/>
              </a:lnSpc>
            </a:pPr>
            <a:r>
              <a:rPr lang="en-US" sz="9918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10711"/>
              </a:lnSpc>
            </a:pPr>
            <a:r>
              <a:rPr lang="en-US" sz="9918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10711"/>
              </a:lnSpc>
            </a:pPr>
            <a:r>
              <a:rPr lang="en-US" sz="9918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9918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86278" y="7682627"/>
            <a:ext cx="9503223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</a:p>
          <a:p>
            <a:pPr algn="l">
              <a:lnSpc>
                <a:spcPts val="5095"/>
              </a:lnSpc>
            </a:pP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49537" y="1925264"/>
            <a:ext cx="12257137" cy="9790388"/>
          </a:xfrm>
          <a:custGeom>
            <a:avLst/>
            <a:gdLst/>
            <a:ahLst/>
            <a:cxnLst/>
            <a:rect l="l" t="t" r="r" b="b"/>
            <a:pathLst>
              <a:path w="12257137" h="9790388">
                <a:moveTo>
                  <a:pt x="0" y="0"/>
                </a:moveTo>
                <a:lnTo>
                  <a:pt x="12257137" y="0"/>
                </a:lnTo>
                <a:lnTo>
                  <a:pt x="12257137" y="9790389"/>
                </a:lnTo>
                <a:lnTo>
                  <a:pt x="0" y="97903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9824696" y="-7705001"/>
            <a:ext cx="28112696" cy="19260531"/>
          </a:xfrm>
          <a:custGeom>
            <a:avLst/>
            <a:gdLst/>
            <a:ahLst/>
            <a:cxnLst/>
            <a:rect l="l" t="t" r="r" b="b"/>
            <a:pathLst>
              <a:path w="28112696" h="19260531">
                <a:moveTo>
                  <a:pt x="0" y="0"/>
                </a:moveTo>
                <a:lnTo>
                  <a:pt x="28112696" y="0"/>
                </a:lnTo>
                <a:lnTo>
                  <a:pt x="28112696" y="19260531"/>
                </a:lnTo>
                <a:lnTo>
                  <a:pt x="0" y="1926053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777" r="-205" b="-455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6309222" y="8066933"/>
            <a:ext cx="1386727" cy="1553441"/>
          </a:xfrm>
          <a:custGeom>
            <a:avLst/>
            <a:gdLst/>
            <a:ahLst/>
            <a:cxnLst/>
            <a:rect l="l" t="t" r="r" b="b"/>
            <a:pathLst>
              <a:path w="1386727" h="1553441">
                <a:moveTo>
                  <a:pt x="0" y="0"/>
                </a:moveTo>
                <a:lnTo>
                  <a:pt x="1386726" y="0"/>
                </a:lnTo>
                <a:lnTo>
                  <a:pt x="1386726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37705" t="-30426" r="-55102" b="-4462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12374545" y="8409546"/>
            <a:ext cx="3196779" cy="1093932"/>
            <a:chOff x="0" y="0"/>
            <a:chExt cx="657773" cy="2250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57773" cy="225089"/>
            </a:xfrm>
            <a:custGeom>
              <a:avLst/>
              <a:gdLst/>
              <a:ahLst/>
              <a:cxnLst/>
              <a:rect l="l" t="t" r="r" b="b"/>
              <a:pathLst>
                <a:path w="657773" h="225089">
                  <a:moveTo>
                    <a:pt x="0" y="0"/>
                  </a:moveTo>
                  <a:lnTo>
                    <a:pt x="657773" y="0"/>
                  </a:lnTo>
                  <a:lnTo>
                    <a:pt x="657773" y="225089"/>
                  </a:lnTo>
                  <a:lnTo>
                    <a:pt x="0" y="225089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657773" cy="263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3079"/>
                </a:lnSpc>
                <a:spcBef>
                  <a:spcPct val="0"/>
                </a:spcBef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1996385" y="148030"/>
            <a:ext cx="4142643" cy="807815"/>
            <a:chOff x="0" y="0"/>
            <a:chExt cx="5523524" cy="107708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470055" y="173721"/>
              <a:ext cx="4870764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891028" y="3930624"/>
            <a:ext cx="7010758" cy="310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1306"/>
              </a:lnSpc>
            </a:pPr>
            <a:r>
              <a:rPr lang="en-US" sz="1046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What's your</a:t>
            </a:r>
          </a:p>
          <a:p>
            <a:pPr algn="just">
              <a:lnSpc>
                <a:spcPts val="11306"/>
              </a:lnSpc>
            </a:pPr>
            <a:r>
              <a:rPr lang="en-US" sz="1046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story?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91028" y="2190043"/>
            <a:ext cx="4413052" cy="1220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643" spc="36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</a:p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shaping new careers.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4379194" y="-4314544"/>
            <a:ext cx="18001873" cy="15076568"/>
          </a:xfrm>
          <a:custGeom>
            <a:avLst/>
            <a:gdLst/>
            <a:ahLst/>
            <a:cxnLst/>
            <a:rect l="l" t="t" r="r" b="b"/>
            <a:pathLst>
              <a:path w="18001873" h="15076568">
                <a:moveTo>
                  <a:pt x="18001873" y="0"/>
                </a:moveTo>
                <a:lnTo>
                  <a:pt x="0" y="0"/>
                </a:lnTo>
                <a:lnTo>
                  <a:pt x="0" y="15076569"/>
                </a:lnTo>
                <a:lnTo>
                  <a:pt x="18001873" y="15076569"/>
                </a:lnTo>
                <a:lnTo>
                  <a:pt x="1800187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914400" y="3006667"/>
            <a:ext cx="5791200" cy="3919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0" y="7236847"/>
            <a:ext cx="7522859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</a:t>
            </a:r>
          </a:p>
          <a:p>
            <a:pPr algn="l">
              <a:lnSpc>
                <a:spcPts val="5095"/>
              </a:lnSpc>
            </a:pP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2703419" y="613599"/>
            <a:ext cx="3573604" cy="696853"/>
            <a:chOff x="0" y="0"/>
            <a:chExt cx="4764805" cy="92913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405488" y="139392"/>
              <a:ext cx="4359317" cy="53339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9" name="Freeform 9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309222" y="8066933"/>
            <a:ext cx="1386727" cy="1553441"/>
          </a:xfrm>
          <a:custGeom>
            <a:avLst/>
            <a:gdLst/>
            <a:ahLst/>
            <a:cxnLst/>
            <a:rect l="l" t="t" r="r" b="b"/>
            <a:pathLst>
              <a:path w="1386727" h="1553441">
                <a:moveTo>
                  <a:pt x="0" y="0"/>
                </a:moveTo>
                <a:lnTo>
                  <a:pt x="1386726" y="0"/>
                </a:lnTo>
                <a:lnTo>
                  <a:pt x="1386726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37705" t="-30426" r="-55102" b="-4462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1" name="Group 11"/>
          <p:cNvGrpSpPr/>
          <p:nvPr/>
        </p:nvGrpSpPr>
        <p:grpSpPr>
          <a:xfrm>
            <a:off x="12374545" y="8409546"/>
            <a:ext cx="3196779" cy="1093932"/>
            <a:chOff x="0" y="0"/>
            <a:chExt cx="657773" cy="22508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57773" cy="225089"/>
            </a:xfrm>
            <a:custGeom>
              <a:avLst/>
              <a:gdLst/>
              <a:ahLst/>
              <a:cxnLst/>
              <a:rect l="l" t="t" r="r" b="b"/>
              <a:pathLst>
                <a:path w="657773" h="225089">
                  <a:moveTo>
                    <a:pt x="0" y="0"/>
                  </a:moveTo>
                  <a:lnTo>
                    <a:pt x="657773" y="0"/>
                  </a:lnTo>
                  <a:lnTo>
                    <a:pt x="657773" y="225089"/>
                  </a:lnTo>
                  <a:lnTo>
                    <a:pt x="0" y="225089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657773" cy="263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3079"/>
                </a:lnSpc>
                <a:spcBef>
                  <a:spcPct val="0"/>
                </a:spcBef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4317426" y="-641613"/>
            <a:ext cx="13707479" cy="8481503"/>
          </a:xfrm>
          <a:custGeom>
            <a:avLst/>
            <a:gdLst/>
            <a:ahLst/>
            <a:cxnLst/>
            <a:rect l="l" t="t" r="r" b="b"/>
            <a:pathLst>
              <a:path w="13707479" h="8481503">
                <a:moveTo>
                  <a:pt x="13707479" y="0"/>
                </a:moveTo>
                <a:lnTo>
                  <a:pt x="0" y="0"/>
                </a:lnTo>
                <a:lnTo>
                  <a:pt x="0" y="8481502"/>
                </a:lnTo>
                <a:lnTo>
                  <a:pt x="13707479" y="8481502"/>
                </a:lnTo>
                <a:lnTo>
                  <a:pt x="13707479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6309222" y="8066933"/>
            <a:ext cx="1386727" cy="1553441"/>
          </a:xfrm>
          <a:custGeom>
            <a:avLst/>
            <a:gdLst/>
            <a:ahLst/>
            <a:cxnLst/>
            <a:rect l="l" t="t" r="r" b="b"/>
            <a:pathLst>
              <a:path w="1386727" h="1553441">
                <a:moveTo>
                  <a:pt x="0" y="0"/>
                </a:moveTo>
                <a:lnTo>
                  <a:pt x="1386726" y="0"/>
                </a:lnTo>
                <a:lnTo>
                  <a:pt x="1386726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37705" t="-30426" r="-55102" b="-4462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12374545" y="8409546"/>
            <a:ext cx="3196779" cy="1093932"/>
            <a:chOff x="0" y="0"/>
            <a:chExt cx="657773" cy="2250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57773" cy="225089"/>
            </a:xfrm>
            <a:custGeom>
              <a:avLst/>
              <a:gdLst/>
              <a:ahLst/>
              <a:cxnLst/>
              <a:rect l="l" t="t" r="r" b="b"/>
              <a:pathLst>
                <a:path w="657773" h="225089">
                  <a:moveTo>
                    <a:pt x="0" y="0"/>
                  </a:moveTo>
                  <a:lnTo>
                    <a:pt x="657773" y="0"/>
                  </a:lnTo>
                  <a:lnTo>
                    <a:pt x="657773" y="225089"/>
                  </a:lnTo>
                  <a:lnTo>
                    <a:pt x="0" y="225089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657773" cy="263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3079"/>
                </a:lnSpc>
                <a:spcBef>
                  <a:spcPct val="0"/>
                </a:spcBef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914400" y="3006667"/>
            <a:ext cx="5410200" cy="3919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Job Days!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14400" y="7236847"/>
            <a:ext cx="6357823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hiring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2693894" y="613599"/>
            <a:ext cx="3573604" cy="696853"/>
            <a:chOff x="0" y="0"/>
            <a:chExt cx="4764805" cy="92913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405488" y="139392"/>
              <a:ext cx="4208520" cy="53339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09207" y="-1144712"/>
            <a:ext cx="18425782" cy="11479337"/>
          </a:xfrm>
          <a:custGeom>
            <a:avLst/>
            <a:gdLst/>
            <a:ahLst/>
            <a:cxnLst/>
            <a:rect l="l" t="t" r="r" b="b"/>
            <a:pathLst>
              <a:path w="18425782" h="11479337">
                <a:moveTo>
                  <a:pt x="0" y="0"/>
                </a:moveTo>
                <a:lnTo>
                  <a:pt x="18425782" y="0"/>
                </a:lnTo>
                <a:lnTo>
                  <a:pt x="18425782" y="11479337"/>
                </a:lnTo>
                <a:lnTo>
                  <a:pt x="0" y="114793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6" r="-370" b="-44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6309222" y="8066933"/>
            <a:ext cx="1386727" cy="1553441"/>
          </a:xfrm>
          <a:custGeom>
            <a:avLst/>
            <a:gdLst/>
            <a:ahLst/>
            <a:cxnLst/>
            <a:rect l="l" t="t" r="r" b="b"/>
            <a:pathLst>
              <a:path w="1386727" h="1553441">
                <a:moveTo>
                  <a:pt x="0" y="0"/>
                </a:moveTo>
                <a:lnTo>
                  <a:pt x="1386726" y="0"/>
                </a:lnTo>
                <a:lnTo>
                  <a:pt x="1386726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37705" t="-30426" r="-55102" b="-4462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12374545" y="8409546"/>
            <a:ext cx="3196779" cy="1093932"/>
            <a:chOff x="0" y="0"/>
            <a:chExt cx="657773" cy="22508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57773" cy="225089"/>
            </a:xfrm>
            <a:custGeom>
              <a:avLst/>
              <a:gdLst/>
              <a:ahLst/>
              <a:cxnLst/>
              <a:rect l="l" t="t" r="r" b="b"/>
              <a:pathLst>
                <a:path w="657773" h="225089">
                  <a:moveTo>
                    <a:pt x="0" y="0"/>
                  </a:moveTo>
                  <a:lnTo>
                    <a:pt x="657773" y="0"/>
                  </a:lnTo>
                  <a:lnTo>
                    <a:pt x="657773" y="225089"/>
                  </a:lnTo>
                  <a:lnTo>
                    <a:pt x="0" y="225089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657773" cy="263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3079"/>
                </a:lnSpc>
                <a:spcBef>
                  <a:spcPct val="0"/>
                </a:spcBef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507471" y="625735"/>
            <a:ext cx="4132971" cy="805929"/>
            <a:chOff x="0" y="0"/>
            <a:chExt cx="5510627" cy="107457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510627" cy="1074572"/>
            </a:xfrm>
            <a:custGeom>
              <a:avLst/>
              <a:gdLst/>
              <a:ahLst/>
              <a:cxnLst/>
              <a:rect l="l" t="t" r="r" b="b"/>
              <a:pathLst>
                <a:path w="5510627" h="1074572">
                  <a:moveTo>
                    <a:pt x="0" y="0"/>
                  </a:moveTo>
                  <a:lnTo>
                    <a:pt x="5510627" y="0"/>
                  </a:lnTo>
                  <a:lnTo>
                    <a:pt x="5510627" y="1074572"/>
                  </a:lnTo>
                  <a:lnTo>
                    <a:pt x="0" y="10745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68959" y="173139"/>
              <a:ext cx="4812546" cy="6276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72"/>
                </a:lnSpc>
              </a:pPr>
              <a:r>
                <a:rPr lang="en-US" sz="3073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918406" y="2546360"/>
            <a:ext cx="5930193" cy="3919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9069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18407" y="6655953"/>
            <a:ext cx="5808427" cy="1801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</a:t>
            </a:r>
          </a:p>
          <a:p>
            <a:pPr algn="l">
              <a:lnSpc>
                <a:spcPts val="4591"/>
              </a:lnSpc>
            </a:pP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49537" y="1925264"/>
            <a:ext cx="12257137" cy="9790388"/>
          </a:xfrm>
          <a:custGeom>
            <a:avLst/>
            <a:gdLst/>
            <a:ahLst/>
            <a:cxnLst/>
            <a:rect l="l" t="t" r="r" b="b"/>
            <a:pathLst>
              <a:path w="12257137" h="9790388">
                <a:moveTo>
                  <a:pt x="0" y="0"/>
                </a:moveTo>
                <a:lnTo>
                  <a:pt x="12257137" y="0"/>
                </a:lnTo>
                <a:lnTo>
                  <a:pt x="12257137" y="9790389"/>
                </a:lnTo>
                <a:lnTo>
                  <a:pt x="0" y="97903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9748496" y="-7705001"/>
            <a:ext cx="28112696" cy="19260531"/>
          </a:xfrm>
          <a:custGeom>
            <a:avLst/>
            <a:gdLst/>
            <a:ahLst/>
            <a:cxnLst/>
            <a:rect l="l" t="t" r="r" b="b"/>
            <a:pathLst>
              <a:path w="28112696" h="19260531">
                <a:moveTo>
                  <a:pt x="0" y="0"/>
                </a:moveTo>
                <a:lnTo>
                  <a:pt x="28112696" y="0"/>
                </a:lnTo>
                <a:lnTo>
                  <a:pt x="28112696" y="19260531"/>
                </a:lnTo>
                <a:lnTo>
                  <a:pt x="0" y="1926053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552" b="-455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891028" y="3930624"/>
            <a:ext cx="7010758" cy="310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1306"/>
              </a:lnSpc>
            </a:pPr>
            <a:r>
              <a:rPr lang="en-US" sz="10468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What's your</a:t>
            </a:r>
          </a:p>
          <a:p>
            <a:pPr algn="just">
              <a:lnSpc>
                <a:spcPts val="11306"/>
              </a:lnSpc>
            </a:pPr>
            <a:r>
              <a:rPr lang="en-US" sz="10468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story?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91028" y="2190043"/>
            <a:ext cx="4413052" cy="1220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643" spc="36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</a:p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shaping new careers.</a:t>
            </a:r>
          </a:p>
        </p:txBody>
      </p:sp>
      <p:sp>
        <p:nvSpPr>
          <p:cNvPr id="6" name="Freeform 6"/>
          <p:cNvSpPr/>
          <p:nvPr/>
        </p:nvSpPr>
        <p:spPr>
          <a:xfrm>
            <a:off x="14988761" y="5941596"/>
            <a:ext cx="7539021" cy="6059488"/>
          </a:xfrm>
          <a:custGeom>
            <a:avLst/>
            <a:gdLst/>
            <a:ahLst/>
            <a:cxnLst/>
            <a:rect l="l" t="t" r="r" b="b"/>
            <a:pathLst>
              <a:path w="7539021" h="6059488">
                <a:moveTo>
                  <a:pt x="0" y="0"/>
                </a:moveTo>
                <a:lnTo>
                  <a:pt x="7539020" y="0"/>
                </a:lnTo>
                <a:lnTo>
                  <a:pt x="7539020" y="6059488"/>
                </a:lnTo>
                <a:lnTo>
                  <a:pt x="0" y="60594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6040870" y="7986860"/>
            <a:ext cx="1274251" cy="1477885"/>
          </a:xfrm>
          <a:custGeom>
            <a:avLst/>
            <a:gdLst/>
            <a:ahLst/>
            <a:cxnLst/>
            <a:rect l="l" t="t" r="r" b="b"/>
            <a:pathLst>
              <a:path w="1274251" h="1477885">
                <a:moveTo>
                  <a:pt x="0" y="0"/>
                </a:moveTo>
                <a:lnTo>
                  <a:pt x="1274251" y="0"/>
                </a:lnTo>
                <a:lnTo>
                  <a:pt x="1274251" y="1477885"/>
                </a:lnTo>
                <a:lnTo>
                  <a:pt x="0" y="14778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" name="Group 8"/>
          <p:cNvGrpSpPr/>
          <p:nvPr/>
        </p:nvGrpSpPr>
        <p:grpSpPr>
          <a:xfrm>
            <a:off x="12039600" y="148030"/>
            <a:ext cx="4142643" cy="807815"/>
            <a:chOff x="0" y="0"/>
            <a:chExt cx="5523524" cy="107708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70055" y="173721"/>
              <a:ext cx="4616764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4379194" y="-4314544"/>
            <a:ext cx="18001873" cy="15076568"/>
          </a:xfrm>
          <a:custGeom>
            <a:avLst/>
            <a:gdLst/>
            <a:ahLst/>
            <a:cxnLst/>
            <a:rect l="l" t="t" r="r" b="b"/>
            <a:pathLst>
              <a:path w="18001873" h="15076568">
                <a:moveTo>
                  <a:pt x="18001873" y="0"/>
                </a:moveTo>
                <a:lnTo>
                  <a:pt x="0" y="0"/>
                </a:lnTo>
                <a:lnTo>
                  <a:pt x="0" y="15076569"/>
                </a:lnTo>
                <a:lnTo>
                  <a:pt x="18001873" y="15076569"/>
                </a:lnTo>
                <a:lnTo>
                  <a:pt x="1800187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4988761" y="5941596"/>
            <a:ext cx="7539021" cy="6059488"/>
          </a:xfrm>
          <a:custGeom>
            <a:avLst/>
            <a:gdLst/>
            <a:ahLst/>
            <a:cxnLst/>
            <a:rect l="l" t="t" r="r" b="b"/>
            <a:pathLst>
              <a:path w="7539021" h="6059488">
                <a:moveTo>
                  <a:pt x="0" y="0"/>
                </a:moveTo>
                <a:lnTo>
                  <a:pt x="7539020" y="0"/>
                </a:lnTo>
                <a:lnTo>
                  <a:pt x="7539020" y="6059488"/>
                </a:lnTo>
                <a:lnTo>
                  <a:pt x="0" y="60594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6040870" y="7986860"/>
            <a:ext cx="1274251" cy="1477885"/>
          </a:xfrm>
          <a:custGeom>
            <a:avLst/>
            <a:gdLst/>
            <a:ahLst/>
            <a:cxnLst/>
            <a:rect l="l" t="t" r="r" b="b"/>
            <a:pathLst>
              <a:path w="1274251" h="1477885">
                <a:moveTo>
                  <a:pt x="0" y="0"/>
                </a:moveTo>
                <a:lnTo>
                  <a:pt x="1274251" y="0"/>
                </a:lnTo>
                <a:lnTo>
                  <a:pt x="1274251" y="1477885"/>
                </a:lnTo>
                <a:lnTo>
                  <a:pt x="0" y="14778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914400" y="3006667"/>
            <a:ext cx="6705600" cy="3919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Job Days!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0" y="7236847"/>
            <a:ext cx="7522859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</a:t>
            </a:r>
          </a:p>
          <a:p>
            <a:pPr algn="l">
              <a:lnSpc>
                <a:spcPts val="5095"/>
              </a:lnSpc>
            </a:pP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703419" y="613599"/>
            <a:ext cx="3573604" cy="696853"/>
            <a:chOff x="0" y="0"/>
            <a:chExt cx="4764805" cy="92913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05488" y="139392"/>
              <a:ext cx="4044446" cy="53339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4317426" y="-641613"/>
            <a:ext cx="13707479" cy="8481503"/>
          </a:xfrm>
          <a:custGeom>
            <a:avLst/>
            <a:gdLst/>
            <a:ahLst/>
            <a:cxnLst/>
            <a:rect l="l" t="t" r="r" b="b"/>
            <a:pathLst>
              <a:path w="13707479" h="8481503">
                <a:moveTo>
                  <a:pt x="13707479" y="0"/>
                </a:moveTo>
                <a:lnTo>
                  <a:pt x="0" y="0"/>
                </a:lnTo>
                <a:lnTo>
                  <a:pt x="0" y="8481502"/>
                </a:lnTo>
                <a:lnTo>
                  <a:pt x="13707479" y="8481502"/>
                </a:lnTo>
                <a:lnTo>
                  <a:pt x="13707479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914399" y="3006667"/>
            <a:ext cx="6357823" cy="3919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0" y="7236847"/>
            <a:ext cx="6357823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hiring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6" name="Freeform 6"/>
          <p:cNvSpPr/>
          <p:nvPr/>
        </p:nvSpPr>
        <p:spPr>
          <a:xfrm>
            <a:off x="14988761" y="5941596"/>
            <a:ext cx="7539021" cy="6059488"/>
          </a:xfrm>
          <a:custGeom>
            <a:avLst/>
            <a:gdLst/>
            <a:ahLst/>
            <a:cxnLst/>
            <a:rect l="l" t="t" r="r" b="b"/>
            <a:pathLst>
              <a:path w="7539021" h="6059488">
                <a:moveTo>
                  <a:pt x="0" y="0"/>
                </a:moveTo>
                <a:lnTo>
                  <a:pt x="7539020" y="0"/>
                </a:lnTo>
                <a:lnTo>
                  <a:pt x="7539020" y="6059488"/>
                </a:lnTo>
                <a:lnTo>
                  <a:pt x="0" y="60594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6040870" y="7986860"/>
            <a:ext cx="1274251" cy="1477885"/>
          </a:xfrm>
          <a:custGeom>
            <a:avLst/>
            <a:gdLst/>
            <a:ahLst/>
            <a:cxnLst/>
            <a:rect l="l" t="t" r="r" b="b"/>
            <a:pathLst>
              <a:path w="1274251" h="1477885">
                <a:moveTo>
                  <a:pt x="0" y="0"/>
                </a:moveTo>
                <a:lnTo>
                  <a:pt x="1274251" y="0"/>
                </a:lnTo>
                <a:lnTo>
                  <a:pt x="1274251" y="1477885"/>
                </a:lnTo>
                <a:lnTo>
                  <a:pt x="0" y="14778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" name="Group 8"/>
          <p:cNvGrpSpPr/>
          <p:nvPr/>
        </p:nvGrpSpPr>
        <p:grpSpPr>
          <a:xfrm>
            <a:off x="12693894" y="613599"/>
            <a:ext cx="3573604" cy="696853"/>
            <a:chOff x="0" y="0"/>
            <a:chExt cx="4764805" cy="92913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05488" y="139392"/>
              <a:ext cx="4057146" cy="53339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1804" y="-1182812"/>
            <a:ext cx="18330279" cy="11479337"/>
          </a:xfrm>
          <a:custGeom>
            <a:avLst/>
            <a:gdLst/>
            <a:ahLst/>
            <a:cxnLst/>
            <a:rect l="l" t="t" r="r" b="b"/>
            <a:pathLst>
              <a:path w="18330279" h="11479337">
                <a:moveTo>
                  <a:pt x="0" y="0"/>
                </a:moveTo>
                <a:lnTo>
                  <a:pt x="18330279" y="0"/>
                </a:lnTo>
                <a:lnTo>
                  <a:pt x="18330279" y="11479337"/>
                </a:lnTo>
                <a:lnTo>
                  <a:pt x="0" y="114793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918406" y="2546360"/>
            <a:ext cx="5808427" cy="3919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9069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Freeform 4"/>
          <p:cNvSpPr/>
          <p:nvPr/>
        </p:nvSpPr>
        <p:spPr>
          <a:xfrm>
            <a:off x="14988761" y="5941596"/>
            <a:ext cx="7539021" cy="6059488"/>
          </a:xfrm>
          <a:custGeom>
            <a:avLst/>
            <a:gdLst/>
            <a:ahLst/>
            <a:cxnLst/>
            <a:rect l="l" t="t" r="r" b="b"/>
            <a:pathLst>
              <a:path w="7539021" h="6059488">
                <a:moveTo>
                  <a:pt x="0" y="0"/>
                </a:moveTo>
                <a:lnTo>
                  <a:pt x="7539020" y="0"/>
                </a:lnTo>
                <a:lnTo>
                  <a:pt x="7539020" y="6059488"/>
                </a:lnTo>
                <a:lnTo>
                  <a:pt x="0" y="60594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6040870" y="7986860"/>
            <a:ext cx="1274251" cy="1477885"/>
          </a:xfrm>
          <a:custGeom>
            <a:avLst/>
            <a:gdLst/>
            <a:ahLst/>
            <a:cxnLst/>
            <a:rect l="l" t="t" r="r" b="b"/>
            <a:pathLst>
              <a:path w="1274251" h="1477885">
                <a:moveTo>
                  <a:pt x="0" y="0"/>
                </a:moveTo>
                <a:lnTo>
                  <a:pt x="1274251" y="0"/>
                </a:lnTo>
                <a:lnTo>
                  <a:pt x="1274251" y="1477885"/>
                </a:lnTo>
                <a:lnTo>
                  <a:pt x="0" y="14778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11459846" y="625735"/>
            <a:ext cx="4132971" cy="805929"/>
            <a:chOff x="0" y="0"/>
            <a:chExt cx="5510627" cy="107457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510627" cy="1074572"/>
            </a:xfrm>
            <a:custGeom>
              <a:avLst/>
              <a:gdLst/>
              <a:ahLst/>
              <a:cxnLst/>
              <a:rect l="l" t="t" r="r" b="b"/>
              <a:pathLst>
                <a:path w="5510627" h="1074572">
                  <a:moveTo>
                    <a:pt x="0" y="0"/>
                  </a:moveTo>
                  <a:lnTo>
                    <a:pt x="5510627" y="0"/>
                  </a:lnTo>
                  <a:lnTo>
                    <a:pt x="5510627" y="1074572"/>
                  </a:lnTo>
                  <a:lnTo>
                    <a:pt x="0" y="10745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468957" y="173139"/>
              <a:ext cx="4876046" cy="6276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72"/>
                </a:lnSpc>
              </a:pPr>
              <a:r>
                <a:rPr lang="en-US" sz="3073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918407" y="6655953"/>
            <a:ext cx="5808427" cy="1801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</a:t>
            </a:r>
          </a:p>
          <a:p>
            <a:pPr algn="l">
              <a:lnSpc>
                <a:spcPts val="4591"/>
              </a:lnSpc>
            </a:pP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990819" y="-1436212"/>
            <a:ext cx="12767452" cy="10198002"/>
          </a:xfrm>
          <a:custGeom>
            <a:avLst/>
            <a:gdLst/>
            <a:ahLst/>
            <a:cxnLst/>
            <a:rect l="l" t="t" r="r" b="b"/>
            <a:pathLst>
              <a:path w="12767452" h="10198002">
                <a:moveTo>
                  <a:pt x="0" y="0"/>
                </a:moveTo>
                <a:lnTo>
                  <a:pt x="12767452" y="0"/>
                </a:lnTo>
                <a:lnTo>
                  <a:pt x="12767452" y="10198002"/>
                </a:lnTo>
                <a:lnTo>
                  <a:pt x="0" y="101980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2397507" y="-2944309"/>
            <a:ext cx="21889073" cy="13543864"/>
          </a:xfrm>
          <a:custGeom>
            <a:avLst/>
            <a:gdLst/>
            <a:ahLst/>
            <a:cxnLst/>
            <a:rect l="l" t="t" r="r" b="b"/>
            <a:pathLst>
              <a:path w="21889073" h="13543864">
                <a:moveTo>
                  <a:pt x="0" y="0"/>
                </a:moveTo>
                <a:lnTo>
                  <a:pt x="21889072" y="0"/>
                </a:lnTo>
                <a:lnTo>
                  <a:pt x="21889072" y="13543864"/>
                </a:lnTo>
                <a:lnTo>
                  <a:pt x="0" y="135438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2374545" y="8066933"/>
            <a:ext cx="5321403" cy="1553441"/>
          </a:xfrm>
          <a:custGeom>
            <a:avLst/>
            <a:gdLst/>
            <a:ahLst/>
            <a:cxnLst/>
            <a:rect l="l" t="t" r="r" b="b"/>
            <a:pathLst>
              <a:path w="5321403" h="1553441">
                <a:moveTo>
                  <a:pt x="0" y="0"/>
                </a:moveTo>
                <a:lnTo>
                  <a:pt x="5321403" y="0"/>
                </a:lnTo>
                <a:lnTo>
                  <a:pt x="5321403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4063" t="-30426" r="-14359" b="-4462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12741519" y="613599"/>
            <a:ext cx="3573604" cy="696853"/>
            <a:chOff x="0" y="0"/>
            <a:chExt cx="4764805" cy="92913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405488" y="139392"/>
              <a:ext cx="4145020" cy="53339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986278" y="2989704"/>
            <a:ext cx="6709922" cy="4116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0711"/>
              </a:lnSpc>
            </a:pPr>
            <a:r>
              <a:rPr lang="en-US" sz="9918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10711"/>
              </a:lnSpc>
            </a:pPr>
            <a:r>
              <a:rPr lang="en-US" sz="9918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10711"/>
              </a:lnSpc>
            </a:pPr>
            <a:r>
              <a:rPr lang="en-US" sz="9918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9918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86278" y="7682627"/>
            <a:ext cx="9503223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</a:p>
          <a:p>
            <a:pPr algn="l">
              <a:lnSpc>
                <a:spcPts val="5095"/>
              </a:lnSpc>
            </a:pP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49537" y="1925264"/>
            <a:ext cx="12257137" cy="9790388"/>
          </a:xfrm>
          <a:custGeom>
            <a:avLst/>
            <a:gdLst/>
            <a:ahLst/>
            <a:cxnLst/>
            <a:rect l="l" t="t" r="r" b="b"/>
            <a:pathLst>
              <a:path w="12257137" h="9790388">
                <a:moveTo>
                  <a:pt x="0" y="0"/>
                </a:moveTo>
                <a:lnTo>
                  <a:pt x="12257137" y="0"/>
                </a:lnTo>
                <a:lnTo>
                  <a:pt x="12257137" y="9790389"/>
                </a:lnTo>
                <a:lnTo>
                  <a:pt x="0" y="97903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9815171" y="-7705001"/>
            <a:ext cx="28112696" cy="19260531"/>
          </a:xfrm>
          <a:custGeom>
            <a:avLst/>
            <a:gdLst/>
            <a:ahLst/>
            <a:cxnLst/>
            <a:rect l="l" t="t" r="r" b="b"/>
            <a:pathLst>
              <a:path w="28112696" h="19260531">
                <a:moveTo>
                  <a:pt x="0" y="0"/>
                </a:moveTo>
                <a:lnTo>
                  <a:pt x="28112696" y="0"/>
                </a:lnTo>
                <a:lnTo>
                  <a:pt x="28112696" y="19260531"/>
                </a:lnTo>
                <a:lnTo>
                  <a:pt x="0" y="1926053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552" b="-455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2374545" y="8066933"/>
            <a:ext cx="5321403" cy="1553441"/>
          </a:xfrm>
          <a:custGeom>
            <a:avLst/>
            <a:gdLst/>
            <a:ahLst/>
            <a:cxnLst/>
            <a:rect l="l" t="t" r="r" b="b"/>
            <a:pathLst>
              <a:path w="5321403" h="1553441">
                <a:moveTo>
                  <a:pt x="0" y="0"/>
                </a:moveTo>
                <a:lnTo>
                  <a:pt x="5321403" y="0"/>
                </a:lnTo>
                <a:lnTo>
                  <a:pt x="5321403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4063" t="-30426" r="-14359" b="-4462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11958285" y="148030"/>
            <a:ext cx="4142643" cy="807815"/>
            <a:chOff x="0" y="0"/>
            <a:chExt cx="5523524" cy="107708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470055" y="173721"/>
              <a:ext cx="4819964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891028" y="3930624"/>
            <a:ext cx="7010758" cy="310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1306"/>
              </a:lnSpc>
            </a:pPr>
            <a:r>
              <a:rPr lang="en-US" sz="1046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What's your</a:t>
            </a:r>
          </a:p>
          <a:p>
            <a:pPr algn="just">
              <a:lnSpc>
                <a:spcPts val="11306"/>
              </a:lnSpc>
            </a:pPr>
            <a:r>
              <a:rPr lang="en-US" sz="1046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story?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91028" y="2190043"/>
            <a:ext cx="4413052" cy="1220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643" spc="36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</a:p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shaping new careers.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4379194" y="-4314544"/>
            <a:ext cx="18001873" cy="15076568"/>
          </a:xfrm>
          <a:custGeom>
            <a:avLst/>
            <a:gdLst/>
            <a:ahLst/>
            <a:cxnLst/>
            <a:rect l="l" t="t" r="r" b="b"/>
            <a:pathLst>
              <a:path w="18001873" h="15076568">
                <a:moveTo>
                  <a:pt x="18001873" y="0"/>
                </a:moveTo>
                <a:lnTo>
                  <a:pt x="0" y="0"/>
                </a:lnTo>
                <a:lnTo>
                  <a:pt x="0" y="15076569"/>
                </a:lnTo>
                <a:lnTo>
                  <a:pt x="18001873" y="15076569"/>
                </a:lnTo>
                <a:lnTo>
                  <a:pt x="1800187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4988761" y="5941596"/>
            <a:ext cx="7539021" cy="6059488"/>
          </a:xfrm>
          <a:custGeom>
            <a:avLst/>
            <a:gdLst/>
            <a:ahLst/>
            <a:cxnLst/>
            <a:rect l="l" t="t" r="r" b="b"/>
            <a:pathLst>
              <a:path w="7539021" h="6059488">
                <a:moveTo>
                  <a:pt x="0" y="0"/>
                </a:moveTo>
                <a:lnTo>
                  <a:pt x="7539020" y="0"/>
                </a:lnTo>
                <a:lnTo>
                  <a:pt x="7539020" y="6059488"/>
                </a:lnTo>
                <a:lnTo>
                  <a:pt x="0" y="60594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6040870" y="7986860"/>
            <a:ext cx="1274251" cy="1477885"/>
          </a:xfrm>
          <a:custGeom>
            <a:avLst/>
            <a:gdLst/>
            <a:ahLst/>
            <a:cxnLst/>
            <a:rect l="l" t="t" r="r" b="b"/>
            <a:pathLst>
              <a:path w="1274251" h="1477885">
                <a:moveTo>
                  <a:pt x="0" y="0"/>
                </a:moveTo>
                <a:lnTo>
                  <a:pt x="1274251" y="0"/>
                </a:lnTo>
                <a:lnTo>
                  <a:pt x="1274251" y="1477885"/>
                </a:lnTo>
                <a:lnTo>
                  <a:pt x="0" y="14778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914400" y="3006667"/>
            <a:ext cx="5867400" cy="3919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Job Days!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0" y="7236847"/>
            <a:ext cx="7522859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</a:t>
            </a:r>
          </a:p>
          <a:p>
            <a:pPr algn="l">
              <a:lnSpc>
                <a:spcPts val="5095"/>
              </a:lnSpc>
            </a:pP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703419" y="613599"/>
            <a:ext cx="3573604" cy="696853"/>
            <a:chOff x="0" y="0"/>
            <a:chExt cx="4764805" cy="92913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05488" y="139392"/>
              <a:ext cx="4044446" cy="53339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4317426" y="-641613"/>
            <a:ext cx="13707479" cy="8481503"/>
          </a:xfrm>
          <a:custGeom>
            <a:avLst/>
            <a:gdLst/>
            <a:ahLst/>
            <a:cxnLst/>
            <a:rect l="l" t="t" r="r" b="b"/>
            <a:pathLst>
              <a:path w="13707479" h="8481503">
                <a:moveTo>
                  <a:pt x="13707479" y="0"/>
                </a:moveTo>
                <a:lnTo>
                  <a:pt x="0" y="0"/>
                </a:lnTo>
                <a:lnTo>
                  <a:pt x="0" y="8481502"/>
                </a:lnTo>
                <a:lnTo>
                  <a:pt x="13707479" y="8481502"/>
                </a:lnTo>
                <a:lnTo>
                  <a:pt x="13707479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2374545" y="8066933"/>
            <a:ext cx="5321403" cy="1553441"/>
          </a:xfrm>
          <a:custGeom>
            <a:avLst/>
            <a:gdLst/>
            <a:ahLst/>
            <a:cxnLst/>
            <a:rect l="l" t="t" r="r" b="b"/>
            <a:pathLst>
              <a:path w="5321403" h="1553441">
                <a:moveTo>
                  <a:pt x="0" y="0"/>
                </a:moveTo>
                <a:lnTo>
                  <a:pt x="5321403" y="0"/>
                </a:lnTo>
                <a:lnTo>
                  <a:pt x="5321403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4063" t="-30426" r="-14359" b="-4462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914400" y="3006667"/>
            <a:ext cx="6019800" cy="3919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 dirty="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Job Days!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0" y="7236847"/>
            <a:ext cx="6357823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hiring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693894" y="613599"/>
            <a:ext cx="3573604" cy="696853"/>
            <a:chOff x="0" y="0"/>
            <a:chExt cx="4764805" cy="92913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05488" y="139392"/>
              <a:ext cx="4106920" cy="53339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st xmlns="76a4311c-36e5-4bdf-8035-546955da2d0d" xsi:nil="true"/>
    <TaxCatchAll xmlns="b3df69f0-6fe2-4e81-b246-f13eeb5ac435" xsi:nil="true"/>
    <SuitableforChatbot xmlns="76a4311c-36e5-4bdf-8035-546955da2d0d">false</SuitableforChatbot>
    <lcf76f155ced4ddcb4097134ff3c332f xmlns="76a4311c-36e5-4bdf-8035-546955da2d0d">
      <Terms xmlns="http://schemas.microsoft.com/office/infopath/2007/PartnerControls"/>
    </lcf76f155ced4ddcb4097134ff3c332f>
    <Status xmlns="76a4311c-36e5-4bdf-8035-546955da2d0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4FAD6C28EA7049A7323D46FB53066A" ma:contentTypeVersion="23" ma:contentTypeDescription="Create a new document." ma:contentTypeScope="" ma:versionID="bfa73bc37d5e307f51f2a08d2fc6c8ea">
  <xsd:schema xmlns:xsd="http://www.w3.org/2001/XMLSchema" xmlns:xs="http://www.w3.org/2001/XMLSchema" xmlns:p="http://schemas.microsoft.com/office/2006/metadata/properties" xmlns:ns2="76a4311c-36e5-4bdf-8035-546955da2d0d" xmlns:ns3="b3df69f0-6fe2-4e81-b246-f13eeb5ac435" targetNamespace="http://schemas.microsoft.com/office/2006/metadata/properties" ma:root="true" ma:fieldsID="2ada22a764944b1b834584f7d0f6b07d" ns2:_="" ns3:_="">
    <xsd:import namespace="76a4311c-36e5-4bdf-8035-546955da2d0d"/>
    <xsd:import namespace="b3df69f0-6fe2-4e81-b246-f13eeb5ac4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test" minOccurs="0"/>
                <xsd:element ref="ns2:MediaServiceObjectDetectorVersions" minOccurs="0"/>
                <xsd:element ref="ns2:SuitableforChatbot" minOccurs="0"/>
                <xsd:element ref="ns2:MediaServiceSearchProperties" minOccurs="0"/>
                <xsd:element ref="ns2: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a4311c-36e5-4bdf-8035-546955da2d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202265c-6447-4a5d-9cd5-5f595928d7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test" ma:index="24" nillable="true" ma:displayName="test" ma:format="Thumbnail" ma:internalName="test">
      <xsd:simpleType>
        <xsd:restriction base="dms:Unknown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SuitableforChatbot" ma:index="26" nillable="true" ma:displayName="Suitable for Chatbot" ma:default="0" ma:description="Mark &quot;Yes&quot; those documents / folders that are suitable for ingesting by Chatbot" ma:format="Dropdown" ma:internalName="SuitableforChatbot">
      <xsd:simpleType>
        <xsd:restriction base="dms:Boolean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Status" ma:index="28" nillable="true" ma:displayName="Status" ma:format="Dropdown" ma:internalName="Status">
      <xsd:simpleType>
        <xsd:restriction base="dms:Text">
          <xsd:maxLength value="255"/>
        </xsd:restriction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f69f0-6fe2-4e81-b246-f13eeb5ac43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0da933b-033e-4357-8ec5-30399d05c04b}" ma:internalName="TaxCatchAll" ma:showField="CatchAllData" ma:web="b3df69f0-6fe2-4e81-b246-f13eeb5ac4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F035CE4-8F61-451A-88CC-A7C8B50DAE52}">
  <ds:schemaRefs>
    <ds:schemaRef ds:uri="http://purl.org/dc/terms/"/>
    <ds:schemaRef ds:uri="http://schemas.microsoft.com/office/infopath/2007/PartnerControls"/>
    <ds:schemaRef ds:uri="76a4311c-36e5-4bdf-8035-546955da2d0d"/>
    <ds:schemaRef ds:uri="http://purl.org/dc/elements/1.1/"/>
    <ds:schemaRef ds:uri="http://schemas.microsoft.com/office/2006/documentManagement/types"/>
    <ds:schemaRef ds:uri="b3df69f0-6fe2-4e81-b246-f13eeb5ac435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0230171-1B4F-4D26-8E44-EF5D4C730D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AEC8F6-454C-4A0D-BA2D-23CD8D6357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a4311c-36e5-4bdf-8035-546955da2d0d"/>
    <ds:schemaRef ds:uri="b3df69f0-6fe2-4e81-b246-f13eeb5ac4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</Words>
  <Application>Microsoft Office PowerPoint</Application>
  <PresentationFormat>Custom</PresentationFormat>
  <Paragraphs>94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Myriad</vt:lpstr>
      <vt:lpstr>Canva Sans Bold</vt:lpstr>
      <vt:lpstr>Myriad Bold Italics</vt:lpstr>
      <vt:lpstr>Myriad Bold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Landscape format - SoMe Post – Join the European Job Days (EJD) campaign</dc:title>
  <cp:lastModifiedBy>Anna LINDGREN</cp:lastModifiedBy>
  <cp:revision>1</cp:revision>
  <dcterms:created xsi:type="dcterms:W3CDTF">2006-08-16T00:00:00Z</dcterms:created>
  <dcterms:modified xsi:type="dcterms:W3CDTF">2026-04-01T15:44:57Z</dcterms:modified>
  <dc:identifier>DAHEeBdyIvQ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0x010100384FAD6C28EA7049A7323D46FB53066A</vt:lpwstr>
  </property>
  <property fmtid="{D5CDD505-2E9C-101B-9397-08002B2CF9AE}" pid="3" name="MSIP_Label_97faf9b3-8544-4673-a81e-7c09d1b6a98f_Enabled">
    <vt:lpwstr>True</vt:lpwstr>
  </property>
  <property fmtid="{D5CDD505-2E9C-101B-9397-08002B2CF9AE}" pid="4" name="MSIP_Label_97faf9b3-8544-4673-a81e-7c09d1b6a98f_SiteId">
    <vt:lpwstr>ba8252eb-da41-4a26-8f37-3320ef9a2285</vt:lpwstr>
  </property>
  <property fmtid="{D5CDD505-2E9C-101B-9397-08002B2CF9AE}" pid="5" name="MSIP_Label_97faf9b3-8544-4673-a81e-7c09d1b6a98f_SetDate">
    <vt:lpwstr>2026-03-30T19:09:07Z</vt:lpwstr>
  </property>
  <property fmtid="{D5CDD505-2E9C-101B-9397-08002B2CF9AE}" pid="6" name="MSIP_Label_97faf9b3-8544-4673-a81e-7c09d1b6a98f_Name">
    <vt:lpwstr>SNC \ SENSITIVE NON-CLASSIFIED</vt:lpwstr>
  </property>
  <property fmtid="{D5CDD505-2E9C-101B-9397-08002B2CF9AE}" pid="7" name="MSIP_Label_97faf9b3-8544-4673-a81e-7c09d1b6a98f_ActionId">
    <vt:lpwstr>69e4cdc8-17d9-4ceb-857b-b9ab12d9a5c5</vt:lpwstr>
  </property>
  <property fmtid="{D5CDD505-2E9C-101B-9397-08002B2CF9AE}" pid="8" name="MSIP_Label_97faf9b3-8544-4673-a81e-7c09d1b6a98f_Removed">
    <vt:lpwstr>False</vt:lpwstr>
  </property>
  <property fmtid="{D5CDD505-2E9C-101B-9397-08002B2CF9AE}" pid="9" name="MSIP_Label_97faf9b3-8544-4673-a81e-7c09d1b6a98f_Parent">
    <vt:lpwstr>765fe110-df17-4f84-aba8-715113595357</vt:lpwstr>
  </property>
  <property fmtid="{D5CDD505-2E9C-101B-9397-08002B2CF9AE}" pid="10" name="MSIP_Label_97faf9b3-8544-4673-a81e-7c09d1b6a98f_Extended_MSFT_Method">
    <vt:lpwstr>Standard</vt:lpwstr>
  </property>
  <property fmtid="{D5CDD505-2E9C-101B-9397-08002B2CF9AE}" pid="11" name="MSIP_Label_765fe110-df17-4f84-aba8-715113595357_Enabled">
    <vt:lpwstr>True</vt:lpwstr>
  </property>
  <property fmtid="{D5CDD505-2E9C-101B-9397-08002B2CF9AE}" pid="12" name="MSIP_Label_765fe110-df17-4f84-aba8-715113595357_SiteId">
    <vt:lpwstr>ba8252eb-da41-4a26-8f37-3320ef9a2285</vt:lpwstr>
  </property>
  <property fmtid="{D5CDD505-2E9C-101B-9397-08002B2CF9AE}" pid="13" name="MSIP_Label_765fe110-df17-4f84-aba8-715113595357_SetDate">
    <vt:lpwstr>2026-03-30T19:09:07Z</vt:lpwstr>
  </property>
  <property fmtid="{D5CDD505-2E9C-101B-9397-08002B2CF9AE}" pid="14" name="MSIP_Label_765fe110-df17-4f84-aba8-715113595357_Name">
    <vt:lpwstr>SNC</vt:lpwstr>
  </property>
  <property fmtid="{D5CDD505-2E9C-101B-9397-08002B2CF9AE}" pid="15" name="MSIP_Label_765fe110-df17-4f84-aba8-715113595357_ActionId">
    <vt:lpwstr>a331fe98-becb-420d-b33d-bce6adbb769b</vt:lpwstr>
  </property>
  <property fmtid="{D5CDD505-2E9C-101B-9397-08002B2CF9AE}" pid="16" name="MSIP_Label_765fe110-df17-4f84-aba8-715113595357_Extended_MSFT_Method">
    <vt:lpwstr>Standard</vt:lpwstr>
  </property>
  <property fmtid="{D5CDD505-2E9C-101B-9397-08002B2CF9AE}" pid="17" name="Sensitivity">
    <vt:lpwstr>SNC \ SENSITIVE NON-CLASSIFIED SNC</vt:lpwstr>
  </property>
  <property fmtid="{D5CDD505-2E9C-101B-9397-08002B2CF9AE}" pid="18" name="MediaServiceImageTags">
    <vt:lpwstr/>
  </property>
</Properties>
</file>