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0287000" cy="18288000"/>
  <p:notesSz cx="6858000" cy="9144000"/>
  <p:embeddedFontLst>
    <p:embeddedFont>
      <p:font typeface="Myriad" panose="020B0604020202020204" charset="0"/>
      <p:regular r:id="rId26"/>
    </p:embeddedFont>
    <p:embeddedFont>
      <p:font typeface="Myriad Bold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AD20CC-D832-F375-3589-68BE8C5048C6}" v="15" dt="2026-04-01T15:51:25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LINDGREN" userId="S::anna.lindgren@ela.europa.eu::169bdbf3-0274-436a-8f75-f4cf3b0ecfd0" providerId="AD" clId="Web-{AAAD20CC-D832-F375-3589-68BE8C5048C6}"/>
    <pc:docChg chg="modSld">
      <pc:chgData name="Anna LINDGREN" userId="S::anna.lindgren@ela.europa.eu::169bdbf3-0274-436a-8f75-f4cf3b0ecfd0" providerId="AD" clId="Web-{AAAD20CC-D832-F375-3589-68BE8C5048C6}" dt="2026-04-01T15:51:24.471" v="8" actId="20577"/>
      <pc:docMkLst>
        <pc:docMk/>
      </pc:docMkLst>
      <pc:sldChg chg="modSp">
        <pc:chgData name="Anna LINDGREN" userId="S::anna.lindgren@ela.europa.eu::169bdbf3-0274-436a-8f75-f4cf3b0ecfd0" providerId="AD" clId="Web-{AAAD20CC-D832-F375-3589-68BE8C5048C6}" dt="2026-04-01T15:51:06.392" v="2" actId="20577"/>
        <pc:sldMkLst>
          <pc:docMk/>
          <pc:sldMk cId="0" sldId="256"/>
        </pc:sldMkLst>
        <pc:spChg chg="mod">
          <ac:chgData name="Anna LINDGREN" userId="S::anna.lindgren@ela.europa.eu::169bdbf3-0274-436a-8f75-f4cf3b0ecfd0" providerId="AD" clId="Web-{AAAD20CC-D832-F375-3589-68BE8C5048C6}" dt="2026-04-01T15:51:06.392" v="2" actId="20577"/>
          <ac:spMkLst>
            <pc:docMk/>
            <pc:sldMk cId="0" sldId="256"/>
            <ac:spMk id="6" creationId="{00000000-0000-0000-0000-000000000000}"/>
          </ac:spMkLst>
        </pc:spChg>
      </pc:sldChg>
      <pc:sldChg chg="modSp">
        <pc:chgData name="Anna LINDGREN" userId="S::anna.lindgren@ela.europa.eu::169bdbf3-0274-436a-8f75-f4cf3b0ecfd0" providerId="AD" clId="Web-{AAAD20CC-D832-F375-3589-68BE8C5048C6}" dt="2026-04-01T15:51:17.002" v="5" actId="20577"/>
        <pc:sldMkLst>
          <pc:docMk/>
          <pc:sldMk cId="0" sldId="257"/>
        </pc:sldMkLst>
        <pc:spChg chg="mod">
          <ac:chgData name="Anna LINDGREN" userId="S::anna.lindgren@ela.europa.eu::169bdbf3-0274-436a-8f75-f4cf3b0ecfd0" providerId="AD" clId="Web-{AAAD20CC-D832-F375-3589-68BE8C5048C6}" dt="2026-04-01T15:51:17.002" v="5" actId="20577"/>
          <ac:spMkLst>
            <pc:docMk/>
            <pc:sldMk cId="0" sldId="257"/>
            <ac:spMk id="6" creationId="{00000000-0000-0000-0000-000000000000}"/>
          </ac:spMkLst>
        </pc:spChg>
      </pc:sldChg>
      <pc:sldChg chg="modSp">
        <pc:chgData name="Anna LINDGREN" userId="S::anna.lindgren@ela.europa.eu::169bdbf3-0274-436a-8f75-f4cf3b0ecfd0" providerId="AD" clId="Web-{AAAD20CC-D832-F375-3589-68BE8C5048C6}" dt="2026-04-01T15:51:24.471" v="8" actId="20577"/>
        <pc:sldMkLst>
          <pc:docMk/>
          <pc:sldMk cId="0" sldId="258"/>
        </pc:sldMkLst>
        <pc:spChg chg="mod">
          <ac:chgData name="Anna LINDGREN" userId="S::anna.lindgren@ela.europa.eu::169bdbf3-0274-436a-8f75-f4cf3b0ecfd0" providerId="AD" clId="Web-{AAAD20CC-D832-F375-3589-68BE8C5048C6}" dt="2026-04-01T15:51:24.471" v="8" actId="20577"/>
          <ac:spMkLst>
            <pc:docMk/>
            <pc:sldMk cId="0" sldId="258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0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"/>
                <a:cs typeface="Myriad"/>
                <a:sym typeface="Myriad Bold"/>
              </a:rPr>
              <a:t>15 years 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750" dirty="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7" name="Freeform 7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7" name="Freeform 7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1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"/>
                <a:cs typeface="Myriad"/>
                <a:sym typeface="Myriad Bold"/>
              </a:rPr>
              <a:t>15 years 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1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"/>
                <a:cs typeface="Myriad"/>
                <a:sym typeface="Myriad Bold"/>
              </a:rPr>
              <a:t>15 years 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8" name="Freeform 8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C09F39-C06B-40EF-8A06-E26B0E36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4B4EE2-0663-4FDD-AA3E-82ABD6B5090A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3.xml><?xml version="1.0" encoding="utf-8"?>
<ds:datastoreItem xmlns:ds="http://schemas.openxmlformats.org/officeDocument/2006/customXml" ds:itemID="{CFF947C2-3879-48A5-A045-EAD4358175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format - Instagram Story – Join the European Job Days (EJD) campaign</dc:title>
  <cp:revision>7</cp:revision>
  <dcterms:created xsi:type="dcterms:W3CDTF">2006-08-16T00:00:00Z</dcterms:created>
  <dcterms:modified xsi:type="dcterms:W3CDTF">2026-04-01T15:51:35Z</dcterms:modified>
  <dc:identifier>DAHEeK7w9TE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2026-03-30T19:09:04Z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6251f969-f650-4dc1-bd3d-841078ed1258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2026-03-30T19:09:04Z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f2460b79-4a31-49a2-89c7-d7b6b2d617f4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  <property fmtid="{D5CDD505-2E9C-101B-9397-08002B2CF9AE}" pid="18" name="MediaServiceImageTags">
    <vt:lpwstr/>
  </property>
</Properties>
</file>