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0287000" cy="10287000"/>
  <p:notesSz cx="6858000" cy="9144000"/>
  <p:embeddedFontLst>
    <p:embeddedFont>
      <p:font typeface="Canva Sans Bold" panose="020B0604020202020204" charset="0"/>
      <p:regular r:id="rId18"/>
    </p:embeddedFont>
    <p:embeddedFont>
      <p:font typeface="Myriad" panose="020B0604020202020204" charset="0"/>
      <p:regular r:id="rId19"/>
    </p:embeddedFont>
    <p:embeddedFont>
      <p:font typeface="Myriad Bold" panose="020B0604020202020204" charset="0"/>
      <p:regular r:id="rId20"/>
    </p:embeddedFont>
    <p:embeddedFont>
      <p:font typeface="Myriad Bold Italics" panose="020B0604020202020204" charset="0"/>
      <p:regular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65" d="100"/>
          <a:sy n="65" d="100"/>
        </p:scale>
        <p:origin x="2700" y="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customXml" Target="../customXml/item1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28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A0C601-A7DE-4883-932A-D8280D1D9278}" type="datetimeFigureOut">
              <a:rPr lang="en-US" smtClean="0"/>
              <a:t>3/30/2026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475948-C16F-4F43-B181-90DA53687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918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475948-C16F-4F43-B181-90DA5368762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626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1167097" y="-1803547"/>
            <a:ext cx="13030692" cy="9868091"/>
          </a:xfrm>
          <a:custGeom>
            <a:avLst/>
            <a:gdLst/>
            <a:ahLst/>
            <a:cxnLst/>
            <a:rect l="l" t="t" r="r" b="b"/>
            <a:pathLst>
              <a:path w="13030692" h="9868091">
                <a:moveTo>
                  <a:pt x="13030692" y="0"/>
                </a:moveTo>
                <a:lnTo>
                  <a:pt x="0" y="0"/>
                </a:lnTo>
                <a:lnTo>
                  <a:pt x="0" y="9868091"/>
                </a:lnTo>
                <a:lnTo>
                  <a:pt x="13030692" y="9868091"/>
                </a:lnTo>
                <a:lnTo>
                  <a:pt x="13030692" y="0"/>
                </a:lnTo>
                <a:close/>
              </a:path>
            </a:pathLst>
          </a:custGeom>
          <a:blipFill>
            <a:blip r:embed="rId3"/>
            <a:stretch>
              <a:fillRect r="-1366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-39505" y="-39505"/>
            <a:ext cx="10366009" cy="10366009"/>
          </a:xfrm>
          <a:custGeom>
            <a:avLst/>
            <a:gdLst/>
            <a:ahLst/>
            <a:cxnLst/>
            <a:rect l="l" t="t" r="r" b="b"/>
            <a:pathLst>
              <a:path w="10366009" h="10366009">
                <a:moveTo>
                  <a:pt x="0" y="0"/>
                </a:moveTo>
                <a:lnTo>
                  <a:pt x="10366010" y="0"/>
                </a:lnTo>
                <a:lnTo>
                  <a:pt x="10366010" y="10366010"/>
                </a:lnTo>
                <a:lnTo>
                  <a:pt x="0" y="1036601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452411" y="6182758"/>
            <a:ext cx="7214549" cy="19178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984"/>
              </a:lnSpc>
            </a:pPr>
            <a:r>
              <a:rPr lang="en-US" sz="6467" b="1" dirty="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  <a:r>
              <a:rPr lang="en-US" sz="6467" b="1" dirty="0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</a:p>
          <a:p>
            <a:pPr algn="just">
              <a:lnSpc>
                <a:spcPts val="6984"/>
              </a:lnSpc>
            </a:pPr>
            <a:r>
              <a:rPr lang="en-US" sz="6467" b="1" dirty="0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6467" b="1" dirty="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52411" y="8136762"/>
            <a:ext cx="4698567" cy="1510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802"/>
              </a:lnSpc>
            </a:pPr>
            <a:r>
              <a:rPr lang="en-US" sz="3018" b="1" spc="3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018" spc="3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3018" b="1" spc="3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people </a:t>
            </a:r>
            <a:r>
              <a:rPr lang="en-US" sz="3018" spc="3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with </a:t>
            </a:r>
            <a:r>
              <a:rPr lang="en-US" sz="3018" b="1" spc="3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018" spc="3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  <p:sp>
        <p:nvSpPr>
          <p:cNvPr id="6" name="Freeform 6"/>
          <p:cNvSpPr/>
          <p:nvPr/>
        </p:nvSpPr>
        <p:spPr>
          <a:xfrm>
            <a:off x="7801531" y="7099946"/>
            <a:ext cx="5892139" cy="4735807"/>
          </a:xfrm>
          <a:custGeom>
            <a:avLst/>
            <a:gdLst/>
            <a:ahLst/>
            <a:cxnLst/>
            <a:rect l="l" t="t" r="r" b="b"/>
            <a:pathLst>
              <a:path w="5892139" h="4735807">
                <a:moveTo>
                  <a:pt x="0" y="0"/>
                </a:moveTo>
                <a:lnTo>
                  <a:pt x="5892139" y="0"/>
                </a:lnTo>
                <a:lnTo>
                  <a:pt x="5892139" y="4735808"/>
                </a:lnTo>
                <a:lnTo>
                  <a:pt x="0" y="473580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8623809" y="8698428"/>
            <a:ext cx="995894" cy="1155044"/>
          </a:xfrm>
          <a:custGeom>
            <a:avLst/>
            <a:gdLst/>
            <a:ahLst/>
            <a:cxnLst/>
            <a:rect l="l" t="t" r="r" b="b"/>
            <a:pathLst>
              <a:path w="995894" h="1155044">
                <a:moveTo>
                  <a:pt x="0" y="0"/>
                </a:moveTo>
                <a:lnTo>
                  <a:pt x="995894" y="0"/>
                </a:lnTo>
                <a:lnTo>
                  <a:pt x="995894" y="1155044"/>
                </a:lnTo>
                <a:lnTo>
                  <a:pt x="0" y="115504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8" name="Group 8"/>
          <p:cNvGrpSpPr/>
          <p:nvPr/>
        </p:nvGrpSpPr>
        <p:grpSpPr>
          <a:xfrm>
            <a:off x="5086350" y="220885"/>
            <a:ext cx="4142643" cy="807815"/>
            <a:chOff x="0" y="0"/>
            <a:chExt cx="5523524" cy="1077087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523524" cy="1077087"/>
            </a:xfrm>
            <a:custGeom>
              <a:avLst/>
              <a:gdLst/>
              <a:ahLst/>
              <a:cxnLst/>
              <a:rect l="l" t="t" r="r" b="b"/>
              <a:pathLst>
                <a:path w="5523524" h="1077087">
                  <a:moveTo>
                    <a:pt x="0" y="0"/>
                  </a:moveTo>
                  <a:lnTo>
                    <a:pt x="5523524" y="0"/>
                  </a:lnTo>
                  <a:lnTo>
                    <a:pt x="5523524" y="1077087"/>
                  </a:lnTo>
                  <a:lnTo>
                    <a:pt x="0" y="1077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470056" y="173721"/>
              <a:ext cx="4686144" cy="6278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3881"/>
                </a:lnSpc>
              </a:pPr>
              <a:r>
                <a:rPr lang="en-US" sz="3080" b="1" i="1" spc="30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1356" y="-51356"/>
            <a:ext cx="10389712" cy="10389712"/>
          </a:xfrm>
          <a:custGeom>
            <a:avLst/>
            <a:gdLst/>
            <a:ahLst/>
            <a:cxnLst/>
            <a:rect l="l" t="t" r="r" b="b"/>
            <a:pathLst>
              <a:path w="10389712" h="10389712">
                <a:moveTo>
                  <a:pt x="0" y="0"/>
                </a:moveTo>
                <a:lnTo>
                  <a:pt x="10389712" y="0"/>
                </a:lnTo>
                <a:lnTo>
                  <a:pt x="10389712" y="10389712"/>
                </a:lnTo>
                <a:lnTo>
                  <a:pt x="0" y="103897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942" b="-2596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5183005" y="7081813"/>
            <a:ext cx="5143500" cy="3244691"/>
          </a:xfrm>
          <a:custGeom>
            <a:avLst/>
            <a:gdLst/>
            <a:ahLst/>
            <a:cxnLst/>
            <a:rect l="l" t="t" r="r" b="b"/>
            <a:pathLst>
              <a:path w="5143500" h="3244691">
                <a:moveTo>
                  <a:pt x="0" y="0"/>
                </a:moveTo>
                <a:lnTo>
                  <a:pt x="5143500" y="0"/>
                </a:lnTo>
                <a:lnTo>
                  <a:pt x="5143500" y="3244692"/>
                </a:lnTo>
                <a:lnTo>
                  <a:pt x="0" y="324469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6055614" y="0"/>
            <a:ext cx="4142643" cy="807815"/>
            <a:chOff x="0" y="0"/>
            <a:chExt cx="5523524" cy="107708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523524" cy="1077087"/>
            </a:xfrm>
            <a:custGeom>
              <a:avLst/>
              <a:gdLst/>
              <a:ahLst/>
              <a:cxnLst/>
              <a:rect l="l" t="t" r="r" b="b"/>
              <a:pathLst>
                <a:path w="5523524" h="1077087">
                  <a:moveTo>
                    <a:pt x="0" y="0"/>
                  </a:moveTo>
                  <a:lnTo>
                    <a:pt x="5523524" y="0"/>
                  </a:lnTo>
                  <a:lnTo>
                    <a:pt x="5523524" y="1077087"/>
                  </a:lnTo>
                  <a:lnTo>
                    <a:pt x="0" y="1077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470055" y="173721"/>
              <a:ext cx="5053468" cy="6278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3881"/>
                </a:lnSpc>
              </a:pPr>
              <a:r>
                <a:rPr lang="en-US" sz="3080" b="1" i="1" spc="30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742950" y="1951405"/>
            <a:ext cx="6991350" cy="44242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11528"/>
              </a:lnSpc>
            </a:pPr>
            <a:r>
              <a:rPr lang="en-US" sz="10674" b="1" dirty="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</a:p>
          <a:p>
            <a:pPr algn="just">
              <a:lnSpc>
                <a:spcPts val="11528"/>
              </a:lnSpc>
            </a:pPr>
            <a:r>
              <a:rPr lang="en-US" sz="10674" b="1" dirty="0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</a:t>
            </a:r>
          </a:p>
          <a:p>
            <a:pPr algn="just">
              <a:lnSpc>
                <a:spcPts val="11528"/>
              </a:lnSpc>
            </a:pPr>
            <a:r>
              <a:rPr lang="en-US" sz="10674" b="1" dirty="0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Job Days</a:t>
            </a:r>
            <a:r>
              <a:rPr lang="en-US" sz="10674" b="1" dirty="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95350" y="6993705"/>
            <a:ext cx="5795033" cy="14258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54"/>
              </a:lnSpc>
            </a:pPr>
            <a:r>
              <a:rPr lang="en-US" sz="2900" b="1" spc="29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2900" spc="29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2900" b="1" spc="29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people </a:t>
            </a:r>
            <a:r>
              <a:rPr lang="en-US" sz="2900" spc="29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with </a:t>
            </a:r>
            <a:r>
              <a:rPr lang="en-US" sz="2900" b="1" spc="29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2900" spc="29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  <a:p>
            <a:pPr algn="l">
              <a:lnSpc>
                <a:spcPts val="3654"/>
              </a:lnSpc>
            </a:pPr>
            <a:r>
              <a:rPr lang="en-US" sz="2900" b="1" spc="29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Don't miss yours!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1167097" y="-1803547"/>
            <a:ext cx="13030692" cy="9868091"/>
          </a:xfrm>
          <a:custGeom>
            <a:avLst/>
            <a:gdLst/>
            <a:ahLst/>
            <a:cxnLst/>
            <a:rect l="l" t="t" r="r" b="b"/>
            <a:pathLst>
              <a:path w="13030692" h="9868091">
                <a:moveTo>
                  <a:pt x="13030692" y="0"/>
                </a:moveTo>
                <a:lnTo>
                  <a:pt x="0" y="0"/>
                </a:lnTo>
                <a:lnTo>
                  <a:pt x="0" y="9868091"/>
                </a:lnTo>
                <a:lnTo>
                  <a:pt x="13030692" y="9868091"/>
                </a:lnTo>
                <a:lnTo>
                  <a:pt x="13030692" y="0"/>
                </a:lnTo>
                <a:close/>
              </a:path>
            </a:pathLst>
          </a:custGeom>
          <a:blipFill>
            <a:blip r:embed="rId2"/>
            <a:stretch>
              <a:fillRect r="-1366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-39505" y="-39505"/>
            <a:ext cx="10366009" cy="10366009"/>
          </a:xfrm>
          <a:custGeom>
            <a:avLst/>
            <a:gdLst/>
            <a:ahLst/>
            <a:cxnLst/>
            <a:rect l="l" t="t" r="r" b="b"/>
            <a:pathLst>
              <a:path w="10366009" h="10366009">
                <a:moveTo>
                  <a:pt x="0" y="0"/>
                </a:moveTo>
                <a:lnTo>
                  <a:pt x="10366010" y="0"/>
                </a:lnTo>
                <a:lnTo>
                  <a:pt x="10366010" y="10366010"/>
                </a:lnTo>
                <a:lnTo>
                  <a:pt x="0" y="1036601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5183005" y="7081813"/>
            <a:ext cx="5143500" cy="3244691"/>
          </a:xfrm>
          <a:custGeom>
            <a:avLst/>
            <a:gdLst/>
            <a:ahLst/>
            <a:cxnLst/>
            <a:rect l="l" t="t" r="r" b="b"/>
            <a:pathLst>
              <a:path w="5143500" h="3244691">
                <a:moveTo>
                  <a:pt x="0" y="0"/>
                </a:moveTo>
                <a:lnTo>
                  <a:pt x="5143500" y="0"/>
                </a:lnTo>
                <a:lnTo>
                  <a:pt x="5143500" y="3244692"/>
                </a:lnTo>
                <a:lnTo>
                  <a:pt x="0" y="324469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6416835" y="8908314"/>
            <a:ext cx="2049734" cy="861723"/>
            <a:chOff x="0" y="0"/>
            <a:chExt cx="498289" cy="20948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98289" cy="209484"/>
            </a:xfrm>
            <a:custGeom>
              <a:avLst/>
              <a:gdLst/>
              <a:ahLst/>
              <a:cxnLst/>
              <a:rect l="l" t="t" r="r" b="b"/>
              <a:pathLst>
                <a:path w="498289" h="209484">
                  <a:moveTo>
                    <a:pt x="0" y="0"/>
                  </a:moveTo>
                  <a:lnTo>
                    <a:pt x="498289" y="0"/>
                  </a:lnTo>
                  <a:lnTo>
                    <a:pt x="498289" y="209484"/>
                  </a:lnTo>
                  <a:lnTo>
                    <a:pt x="0" y="209484"/>
                  </a:lnTo>
                  <a:close/>
                </a:path>
              </a:pathLst>
            </a:custGeom>
            <a:solidFill>
              <a:srgbClr val="8D928E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498289" cy="2380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380"/>
                </a:lnSpc>
              </a:pPr>
              <a:r>
                <a:rPr lang="en-US" sz="1700" b="1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PLACEHOLDER</a:t>
              </a:r>
            </a:p>
            <a:p>
              <a:pPr algn="ctr">
                <a:lnSpc>
                  <a:spcPts val="2380"/>
                </a:lnSpc>
                <a:spcBef>
                  <a:spcPct val="0"/>
                </a:spcBef>
              </a:pPr>
              <a:r>
                <a:rPr lang="en-US" sz="1700" b="1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LOGO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5698840" y="0"/>
            <a:ext cx="4588160" cy="894691"/>
            <a:chOff x="0" y="0"/>
            <a:chExt cx="6117546" cy="1192922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117546" cy="1192922"/>
            </a:xfrm>
            <a:custGeom>
              <a:avLst/>
              <a:gdLst/>
              <a:ahLst/>
              <a:cxnLst/>
              <a:rect l="l" t="t" r="r" b="b"/>
              <a:pathLst>
                <a:path w="6117546" h="1192922">
                  <a:moveTo>
                    <a:pt x="0" y="0"/>
                  </a:moveTo>
                  <a:lnTo>
                    <a:pt x="6117546" y="0"/>
                  </a:lnTo>
                  <a:lnTo>
                    <a:pt x="6117546" y="1192922"/>
                  </a:lnTo>
                  <a:lnTo>
                    <a:pt x="0" y="119292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520608" y="191075"/>
              <a:ext cx="5342938" cy="69292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4298"/>
                </a:lnSpc>
              </a:pPr>
              <a:r>
                <a:rPr lang="en-US" sz="3411" b="1" i="1" spc="34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452411" y="6182758"/>
            <a:ext cx="7214549" cy="19178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984"/>
              </a:lnSpc>
            </a:pPr>
            <a:r>
              <a:rPr lang="en-US" sz="6467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  <a:r>
              <a:rPr lang="en-US" sz="6467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</a:p>
          <a:p>
            <a:pPr algn="just">
              <a:lnSpc>
                <a:spcPts val="6984"/>
              </a:lnSpc>
            </a:pPr>
            <a:r>
              <a:rPr lang="en-US" sz="6467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6467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52411" y="8136762"/>
            <a:ext cx="4698567" cy="1510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802"/>
              </a:lnSpc>
            </a:pPr>
            <a:r>
              <a:rPr lang="en-US" sz="3018" b="1" spc="3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018" spc="3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3018" b="1" spc="3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people </a:t>
            </a:r>
            <a:r>
              <a:rPr lang="en-US" sz="3018" spc="3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with </a:t>
            </a:r>
            <a:r>
              <a:rPr lang="en-US" sz="3018" b="1" spc="3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018" spc="3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265783" y="3887894"/>
            <a:ext cx="11929245" cy="7947860"/>
          </a:xfrm>
          <a:custGeom>
            <a:avLst/>
            <a:gdLst/>
            <a:ahLst/>
            <a:cxnLst/>
            <a:rect l="l" t="t" r="r" b="b"/>
            <a:pathLst>
              <a:path w="11929245" h="7947860">
                <a:moveTo>
                  <a:pt x="11929246" y="0"/>
                </a:moveTo>
                <a:lnTo>
                  <a:pt x="0" y="0"/>
                </a:lnTo>
                <a:lnTo>
                  <a:pt x="0" y="7947860"/>
                </a:lnTo>
                <a:lnTo>
                  <a:pt x="11929246" y="7947860"/>
                </a:lnTo>
                <a:lnTo>
                  <a:pt x="11929246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0" y="-1206198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705027" y="1189024"/>
            <a:ext cx="4668667" cy="10709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98"/>
              </a:lnSpc>
            </a:pPr>
            <a:r>
              <a:rPr lang="en-US" sz="3411" b="1" spc="34" dirty="0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411" spc="34" dirty="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events</a:t>
            </a:r>
          </a:p>
          <a:p>
            <a:pPr algn="l">
              <a:lnSpc>
                <a:spcPts val="4298"/>
              </a:lnSpc>
            </a:pPr>
            <a:r>
              <a:rPr lang="en-US" sz="3411" b="1" spc="34" dirty="0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shaping new careers.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705027" y="2673640"/>
            <a:ext cx="6294801" cy="22917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8152"/>
              </a:lnSpc>
            </a:pPr>
            <a:r>
              <a:rPr lang="en-US" sz="8581" b="1" dirty="0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What's </a:t>
            </a:r>
          </a:p>
          <a:p>
            <a:pPr algn="just">
              <a:lnSpc>
                <a:spcPts val="8152"/>
              </a:lnSpc>
            </a:pPr>
            <a:r>
              <a:rPr lang="en-US" sz="8581" b="1" dirty="0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your story?</a:t>
            </a:r>
          </a:p>
        </p:txBody>
      </p:sp>
      <p:sp>
        <p:nvSpPr>
          <p:cNvPr id="6" name="Freeform 6"/>
          <p:cNvSpPr/>
          <p:nvPr/>
        </p:nvSpPr>
        <p:spPr>
          <a:xfrm>
            <a:off x="5183005" y="7081813"/>
            <a:ext cx="5143500" cy="3244691"/>
          </a:xfrm>
          <a:custGeom>
            <a:avLst/>
            <a:gdLst/>
            <a:ahLst/>
            <a:cxnLst/>
            <a:rect l="l" t="t" r="r" b="b"/>
            <a:pathLst>
              <a:path w="5143500" h="3244691">
                <a:moveTo>
                  <a:pt x="0" y="0"/>
                </a:moveTo>
                <a:lnTo>
                  <a:pt x="5143500" y="0"/>
                </a:lnTo>
                <a:lnTo>
                  <a:pt x="5143500" y="3244692"/>
                </a:lnTo>
                <a:lnTo>
                  <a:pt x="0" y="324469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7" name="Group 7"/>
          <p:cNvGrpSpPr/>
          <p:nvPr/>
        </p:nvGrpSpPr>
        <p:grpSpPr>
          <a:xfrm>
            <a:off x="6416835" y="8908314"/>
            <a:ext cx="2049734" cy="861723"/>
            <a:chOff x="0" y="0"/>
            <a:chExt cx="498289" cy="20948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498289" cy="209484"/>
            </a:xfrm>
            <a:custGeom>
              <a:avLst/>
              <a:gdLst/>
              <a:ahLst/>
              <a:cxnLst/>
              <a:rect l="l" t="t" r="r" b="b"/>
              <a:pathLst>
                <a:path w="498289" h="209484">
                  <a:moveTo>
                    <a:pt x="0" y="0"/>
                  </a:moveTo>
                  <a:lnTo>
                    <a:pt x="498289" y="0"/>
                  </a:lnTo>
                  <a:lnTo>
                    <a:pt x="498289" y="209484"/>
                  </a:lnTo>
                  <a:lnTo>
                    <a:pt x="0" y="209484"/>
                  </a:lnTo>
                  <a:close/>
                </a:path>
              </a:pathLst>
            </a:custGeom>
            <a:solidFill>
              <a:srgbClr val="8D928E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28575"/>
              <a:ext cx="498289" cy="2380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380"/>
                </a:lnSpc>
              </a:pPr>
              <a:r>
                <a:rPr lang="en-US" sz="1700" b="1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PLACEHOLDER</a:t>
              </a:r>
            </a:p>
            <a:p>
              <a:pPr algn="ctr">
                <a:lnSpc>
                  <a:spcPts val="2380"/>
                </a:lnSpc>
                <a:spcBef>
                  <a:spcPct val="0"/>
                </a:spcBef>
              </a:pPr>
              <a:r>
                <a:rPr lang="en-US" sz="1700" b="1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LOGO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5373694" y="0"/>
            <a:ext cx="4142643" cy="807815"/>
            <a:chOff x="0" y="0"/>
            <a:chExt cx="5523524" cy="1077087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5523524" cy="1077087"/>
            </a:xfrm>
            <a:custGeom>
              <a:avLst/>
              <a:gdLst/>
              <a:ahLst/>
              <a:cxnLst/>
              <a:rect l="l" t="t" r="r" b="b"/>
              <a:pathLst>
                <a:path w="5523524" h="1077087">
                  <a:moveTo>
                    <a:pt x="0" y="0"/>
                  </a:moveTo>
                  <a:lnTo>
                    <a:pt x="5523524" y="0"/>
                  </a:lnTo>
                  <a:lnTo>
                    <a:pt x="5523524" y="1077087"/>
                  </a:lnTo>
                  <a:lnTo>
                    <a:pt x="0" y="1077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470055" y="173721"/>
              <a:ext cx="5053468" cy="6278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3881"/>
                </a:lnSpc>
              </a:pPr>
              <a:r>
                <a:rPr lang="en-US" sz="3080" b="1" i="1" spc="30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2640136" y="-4461428"/>
            <a:ext cx="18110778" cy="15167777"/>
          </a:xfrm>
          <a:custGeom>
            <a:avLst/>
            <a:gdLst/>
            <a:ahLst/>
            <a:cxnLst/>
            <a:rect l="l" t="t" r="r" b="b"/>
            <a:pathLst>
              <a:path w="18110778" h="15167777">
                <a:moveTo>
                  <a:pt x="18110778" y="0"/>
                </a:moveTo>
                <a:lnTo>
                  <a:pt x="0" y="0"/>
                </a:lnTo>
                <a:lnTo>
                  <a:pt x="0" y="15167776"/>
                </a:lnTo>
                <a:lnTo>
                  <a:pt x="18110778" y="15167776"/>
                </a:lnTo>
                <a:lnTo>
                  <a:pt x="18110778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5183005" y="7081813"/>
            <a:ext cx="5143500" cy="3244691"/>
          </a:xfrm>
          <a:custGeom>
            <a:avLst/>
            <a:gdLst/>
            <a:ahLst/>
            <a:cxnLst/>
            <a:rect l="l" t="t" r="r" b="b"/>
            <a:pathLst>
              <a:path w="5143500" h="3244691">
                <a:moveTo>
                  <a:pt x="0" y="0"/>
                </a:moveTo>
                <a:lnTo>
                  <a:pt x="5143500" y="0"/>
                </a:lnTo>
                <a:lnTo>
                  <a:pt x="5143500" y="3244692"/>
                </a:lnTo>
                <a:lnTo>
                  <a:pt x="0" y="324469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6416835" y="8908314"/>
            <a:ext cx="2049734" cy="861723"/>
            <a:chOff x="0" y="0"/>
            <a:chExt cx="498289" cy="20948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98289" cy="209484"/>
            </a:xfrm>
            <a:custGeom>
              <a:avLst/>
              <a:gdLst/>
              <a:ahLst/>
              <a:cxnLst/>
              <a:rect l="l" t="t" r="r" b="b"/>
              <a:pathLst>
                <a:path w="498289" h="209484">
                  <a:moveTo>
                    <a:pt x="0" y="0"/>
                  </a:moveTo>
                  <a:lnTo>
                    <a:pt x="498289" y="0"/>
                  </a:lnTo>
                  <a:lnTo>
                    <a:pt x="498289" y="209484"/>
                  </a:lnTo>
                  <a:lnTo>
                    <a:pt x="0" y="209484"/>
                  </a:lnTo>
                  <a:close/>
                </a:path>
              </a:pathLst>
            </a:custGeom>
            <a:solidFill>
              <a:srgbClr val="8D928E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498289" cy="2380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380"/>
                </a:lnSpc>
              </a:pPr>
              <a:r>
                <a:rPr lang="en-US" sz="1700" b="1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PLACEHOLDER</a:t>
              </a:r>
            </a:p>
            <a:p>
              <a:pPr algn="ctr">
                <a:lnSpc>
                  <a:spcPts val="2380"/>
                </a:lnSpc>
                <a:spcBef>
                  <a:spcPct val="0"/>
                </a:spcBef>
              </a:pPr>
              <a:r>
                <a:rPr lang="en-US" sz="1700" b="1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LOGO</a:t>
              </a: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523134" y="8051729"/>
            <a:ext cx="3356816" cy="14914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805"/>
              </a:lnSpc>
            </a:pPr>
            <a:r>
              <a:rPr lang="en-US" sz="3020" b="1" spc="3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020" spc="3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 </a:t>
            </a:r>
            <a:r>
              <a:rPr lang="en-US" sz="3020" b="1" spc="3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career </a:t>
            </a:r>
          </a:p>
          <a:p>
            <a:pPr algn="l">
              <a:lnSpc>
                <a:spcPts val="3805"/>
              </a:lnSpc>
            </a:pPr>
            <a:r>
              <a:rPr lang="en-US" sz="3020" b="1" spc="3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020" spc="3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</a:t>
            </a:r>
            <a:r>
              <a:rPr lang="en-US" sz="3020" b="1" spc="3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</a:t>
            </a:r>
            <a:r>
              <a:rPr lang="en-US" sz="3020" spc="3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23134" y="6174085"/>
            <a:ext cx="7214549" cy="19178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984"/>
              </a:lnSpc>
            </a:pPr>
            <a:r>
              <a:rPr lang="en-US" sz="6467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</a:p>
          <a:p>
            <a:pPr algn="just">
              <a:lnSpc>
                <a:spcPts val="6984"/>
              </a:lnSpc>
            </a:pPr>
            <a:r>
              <a:rPr lang="en-US" sz="6467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Days!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5115657" y="254804"/>
            <a:ext cx="4142643" cy="807815"/>
            <a:chOff x="0" y="0"/>
            <a:chExt cx="5523524" cy="1077087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5523524" cy="1077087"/>
            </a:xfrm>
            <a:custGeom>
              <a:avLst/>
              <a:gdLst/>
              <a:ahLst/>
              <a:cxnLst/>
              <a:rect l="l" t="t" r="r" b="b"/>
              <a:pathLst>
                <a:path w="5523524" h="1077087">
                  <a:moveTo>
                    <a:pt x="0" y="0"/>
                  </a:moveTo>
                  <a:lnTo>
                    <a:pt x="5523524" y="0"/>
                  </a:lnTo>
                  <a:lnTo>
                    <a:pt x="5523524" y="1077087"/>
                  </a:lnTo>
                  <a:lnTo>
                    <a:pt x="0" y="1077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470055" y="173721"/>
              <a:ext cx="5053468" cy="6278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3881"/>
                </a:lnSpc>
              </a:pPr>
              <a:r>
                <a:rPr lang="en-US" sz="3080" b="1" i="1" spc="30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2978747" y="-614149"/>
            <a:ext cx="13265747" cy="8208181"/>
          </a:xfrm>
          <a:custGeom>
            <a:avLst/>
            <a:gdLst/>
            <a:ahLst/>
            <a:cxnLst/>
            <a:rect l="l" t="t" r="r" b="b"/>
            <a:pathLst>
              <a:path w="13265747" h="8208181">
                <a:moveTo>
                  <a:pt x="13265747" y="0"/>
                </a:moveTo>
                <a:lnTo>
                  <a:pt x="0" y="0"/>
                </a:lnTo>
                <a:lnTo>
                  <a:pt x="0" y="8208181"/>
                </a:lnTo>
                <a:lnTo>
                  <a:pt x="13265747" y="8208181"/>
                </a:lnTo>
                <a:lnTo>
                  <a:pt x="13265747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5183005" y="7081813"/>
            <a:ext cx="5143500" cy="3244691"/>
          </a:xfrm>
          <a:custGeom>
            <a:avLst/>
            <a:gdLst/>
            <a:ahLst/>
            <a:cxnLst/>
            <a:rect l="l" t="t" r="r" b="b"/>
            <a:pathLst>
              <a:path w="5143500" h="3244691">
                <a:moveTo>
                  <a:pt x="0" y="0"/>
                </a:moveTo>
                <a:lnTo>
                  <a:pt x="5143500" y="0"/>
                </a:lnTo>
                <a:lnTo>
                  <a:pt x="5143500" y="3244692"/>
                </a:lnTo>
                <a:lnTo>
                  <a:pt x="0" y="324469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6416835" y="8908314"/>
            <a:ext cx="2049734" cy="861723"/>
            <a:chOff x="0" y="0"/>
            <a:chExt cx="498289" cy="20948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98289" cy="209484"/>
            </a:xfrm>
            <a:custGeom>
              <a:avLst/>
              <a:gdLst/>
              <a:ahLst/>
              <a:cxnLst/>
              <a:rect l="l" t="t" r="r" b="b"/>
              <a:pathLst>
                <a:path w="498289" h="209484">
                  <a:moveTo>
                    <a:pt x="0" y="0"/>
                  </a:moveTo>
                  <a:lnTo>
                    <a:pt x="498289" y="0"/>
                  </a:lnTo>
                  <a:lnTo>
                    <a:pt x="498289" y="209484"/>
                  </a:lnTo>
                  <a:lnTo>
                    <a:pt x="0" y="209484"/>
                  </a:lnTo>
                  <a:close/>
                </a:path>
              </a:pathLst>
            </a:custGeom>
            <a:solidFill>
              <a:srgbClr val="8D928E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498289" cy="2380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380"/>
                </a:lnSpc>
              </a:pPr>
              <a:r>
                <a:rPr lang="en-US" sz="1700" b="1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PLACEHOLDER</a:t>
              </a:r>
            </a:p>
            <a:p>
              <a:pPr algn="ctr">
                <a:lnSpc>
                  <a:spcPts val="2380"/>
                </a:lnSpc>
                <a:spcBef>
                  <a:spcPct val="0"/>
                </a:spcBef>
              </a:pPr>
              <a:r>
                <a:rPr lang="en-US" sz="1700" b="1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LOGO</a:t>
              </a: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523134" y="8051729"/>
            <a:ext cx="3429812" cy="14914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805"/>
              </a:lnSpc>
            </a:pPr>
            <a:r>
              <a:rPr lang="en-US" sz="3020" b="1" spc="3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020" spc="3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 hiring </a:t>
            </a:r>
          </a:p>
          <a:p>
            <a:pPr algn="l">
              <a:lnSpc>
                <a:spcPts val="3805"/>
              </a:lnSpc>
            </a:pPr>
            <a:r>
              <a:rPr lang="en-US" sz="3020" b="1" spc="3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new talent </a:t>
            </a:r>
            <a:r>
              <a:rPr lang="en-US" sz="3020" spc="3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</a:t>
            </a:r>
            <a:r>
              <a:rPr lang="en-US" sz="3020" b="1" spc="3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</a:t>
            </a:r>
            <a:r>
              <a:rPr lang="en-US" sz="3020" spc="3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23134" y="6174085"/>
            <a:ext cx="7214549" cy="19178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984"/>
              </a:lnSpc>
            </a:pPr>
            <a:r>
              <a:rPr lang="en-US" sz="6467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</a:p>
          <a:p>
            <a:pPr algn="just">
              <a:lnSpc>
                <a:spcPts val="6984"/>
              </a:lnSpc>
            </a:pPr>
            <a:r>
              <a:rPr lang="en-US" sz="6467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Days!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5106132" y="254804"/>
            <a:ext cx="4142643" cy="807815"/>
            <a:chOff x="0" y="0"/>
            <a:chExt cx="5523524" cy="1077087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5523524" cy="1077087"/>
            </a:xfrm>
            <a:custGeom>
              <a:avLst/>
              <a:gdLst/>
              <a:ahLst/>
              <a:cxnLst/>
              <a:rect l="l" t="t" r="r" b="b"/>
              <a:pathLst>
                <a:path w="5523524" h="1077087">
                  <a:moveTo>
                    <a:pt x="0" y="0"/>
                  </a:moveTo>
                  <a:lnTo>
                    <a:pt x="5523524" y="0"/>
                  </a:lnTo>
                  <a:lnTo>
                    <a:pt x="5523524" y="1077087"/>
                  </a:lnTo>
                  <a:lnTo>
                    <a:pt x="0" y="1077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470055" y="173721"/>
              <a:ext cx="5053468" cy="6278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3881"/>
                </a:lnSpc>
              </a:pPr>
              <a:r>
                <a:rPr lang="en-US" sz="3080" b="1" i="1" spc="30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1356" y="-51356"/>
            <a:ext cx="10389712" cy="10389712"/>
          </a:xfrm>
          <a:custGeom>
            <a:avLst/>
            <a:gdLst/>
            <a:ahLst/>
            <a:cxnLst/>
            <a:rect l="l" t="t" r="r" b="b"/>
            <a:pathLst>
              <a:path w="10389712" h="10389712">
                <a:moveTo>
                  <a:pt x="0" y="0"/>
                </a:moveTo>
                <a:lnTo>
                  <a:pt x="10389712" y="0"/>
                </a:lnTo>
                <a:lnTo>
                  <a:pt x="10389712" y="10389712"/>
                </a:lnTo>
                <a:lnTo>
                  <a:pt x="0" y="103897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942" b="-2596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5183005" y="7081813"/>
            <a:ext cx="5143500" cy="3244691"/>
          </a:xfrm>
          <a:custGeom>
            <a:avLst/>
            <a:gdLst/>
            <a:ahLst/>
            <a:cxnLst/>
            <a:rect l="l" t="t" r="r" b="b"/>
            <a:pathLst>
              <a:path w="5143500" h="3244691">
                <a:moveTo>
                  <a:pt x="0" y="0"/>
                </a:moveTo>
                <a:lnTo>
                  <a:pt x="5143500" y="0"/>
                </a:lnTo>
                <a:lnTo>
                  <a:pt x="5143500" y="3244692"/>
                </a:lnTo>
                <a:lnTo>
                  <a:pt x="0" y="324469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6416835" y="8908314"/>
            <a:ext cx="2049734" cy="861723"/>
            <a:chOff x="0" y="0"/>
            <a:chExt cx="498289" cy="20948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98289" cy="209484"/>
            </a:xfrm>
            <a:custGeom>
              <a:avLst/>
              <a:gdLst/>
              <a:ahLst/>
              <a:cxnLst/>
              <a:rect l="l" t="t" r="r" b="b"/>
              <a:pathLst>
                <a:path w="498289" h="209484">
                  <a:moveTo>
                    <a:pt x="0" y="0"/>
                  </a:moveTo>
                  <a:lnTo>
                    <a:pt x="498289" y="0"/>
                  </a:lnTo>
                  <a:lnTo>
                    <a:pt x="498289" y="209484"/>
                  </a:lnTo>
                  <a:lnTo>
                    <a:pt x="0" y="209484"/>
                  </a:lnTo>
                  <a:close/>
                </a:path>
              </a:pathLst>
            </a:custGeom>
            <a:solidFill>
              <a:srgbClr val="8D928E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28575"/>
              <a:ext cx="498289" cy="2380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380"/>
                </a:lnSpc>
              </a:pPr>
              <a:r>
                <a:rPr lang="en-US" sz="1700" b="1" dirty="0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PLACEHOLDER</a:t>
              </a:r>
            </a:p>
            <a:p>
              <a:pPr algn="ctr">
                <a:lnSpc>
                  <a:spcPts val="2380"/>
                </a:lnSpc>
                <a:spcBef>
                  <a:spcPct val="0"/>
                </a:spcBef>
              </a:pPr>
              <a:r>
                <a:rPr lang="en-US" sz="1700" b="1" dirty="0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LOGO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6055614" y="0"/>
            <a:ext cx="4142643" cy="807815"/>
            <a:chOff x="0" y="0"/>
            <a:chExt cx="5523524" cy="107708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523524" cy="1077087"/>
            </a:xfrm>
            <a:custGeom>
              <a:avLst/>
              <a:gdLst/>
              <a:ahLst/>
              <a:cxnLst/>
              <a:rect l="l" t="t" r="r" b="b"/>
              <a:pathLst>
                <a:path w="5523524" h="1077087">
                  <a:moveTo>
                    <a:pt x="0" y="0"/>
                  </a:moveTo>
                  <a:lnTo>
                    <a:pt x="5523524" y="0"/>
                  </a:lnTo>
                  <a:lnTo>
                    <a:pt x="5523524" y="1077087"/>
                  </a:lnTo>
                  <a:lnTo>
                    <a:pt x="0" y="1077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470055" y="173721"/>
              <a:ext cx="5053468" cy="6278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3881"/>
                </a:lnSpc>
              </a:pPr>
              <a:r>
                <a:rPr lang="en-US" sz="3080" b="1" i="1" spc="30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742950" y="1951405"/>
            <a:ext cx="6991350" cy="44242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11528"/>
              </a:lnSpc>
            </a:pPr>
            <a:r>
              <a:rPr lang="en-US" sz="10674" b="1" dirty="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</a:p>
          <a:p>
            <a:pPr algn="just">
              <a:lnSpc>
                <a:spcPts val="11528"/>
              </a:lnSpc>
            </a:pPr>
            <a:r>
              <a:rPr lang="en-US" sz="10674" b="1" dirty="0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</a:t>
            </a:r>
          </a:p>
          <a:p>
            <a:pPr algn="just">
              <a:lnSpc>
                <a:spcPts val="11528"/>
              </a:lnSpc>
            </a:pPr>
            <a:r>
              <a:rPr lang="en-US" sz="10674" b="1" dirty="0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Job Days</a:t>
            </a:r>
            <a:r>
              <a:rPr lang="en-US" sz="10674" b="1" dirty="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95350" y="6993705"/>
            <a:ext cx="5795033" cy="14258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54"/>
              </a:lnSpc>
            </a:pPr>
            <a:r>
              <a:rPr lang="en-US" sz="2900" b="1" spc="29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2900" spc="29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2900" b="1" spc="29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people </a:t>
            </a:r>
            <a:r>
              <a:rPr lang="en-US" sz="2900" spc="29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with </a:t>
            </a:r>
            <a:r>
              <a:rPr lang="en-US" sz="2900" b="1" spc="29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2900" spc="29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  <a:p>
            <a:pPr algn="l">
              <a:lnSpc>
                <a:spcPts val="3654"/>
              </a:lnSpc>
            </a:pPr>
            <a:r>
              <a:rPr lang="en-US" sz="2900" b="1" spc="29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Don't miss yours!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265783" y="3887894"/>
            <a:ext cx="11929245" cy="7947860"/>
          </a:xfrm>
          <a:custGeom>
            <a:avLst/>
            <a:gdLst/>
            <a:ahLst/>
            <a:cxnLst/>
            <a:rect l="l" t="t" r="r" b="b"/>
            <a:pathLst>
              <a:path w="11929245" h="7947860">
                <a:moveTo>
                  <a:pt x="11929246" y="0"/>
                </a:moveTo>
                <a:lnTo>
                  <a:pt x="0" y="0"/>
                </a:lnTo>
                <a:lnTo>
                  <a:pt x="0" y="7947860"/>
                </a:lnTo>
                <a:lnTo>
                  <a:pt x="11929246" y="7947860"/>
                </a:lnTo>
                <a:lnTo>
                  <a:pt x="11929246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0" y="-1206198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7801531" y="7099946"/>
            <a:ext cx="5892139" cy="4735807"/>
          </a:xfrm>
          <a:custGeom>
            <a:avLst/>
            <a:gdLst/>
            <a:ahLst/>
            <a:cxnLst/>
            <a:rect l="l" t="t" r="r" b="b"/>
            <a:pathLst>
              <a:path w="5892139" h="4735807">
                <a:moveTo>
                  <a:pt x="0" y="0"/>
                </a:moveTo>
                <a:lnTo>
                  <a:pt x="5892139" y="0"/>
                </a:lnTo>
                <a:lnTo>
                  <a:pt x="5892139" y="4735808"/>
                </a:lnTo>
                <a:lnTo>
                  <a:pt x="0" y="473580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8623809" y="8698428"/>
            <a:ext cx="995894" cy="1155044"/>
          </a:xfrm>
          <a:custGeom>
            <a:avLst/>
            <a:gdLst/>
            <a:ahLst/>
            <a:cxnLst/>
            <a:rect l="l" t="t" r="r" b="b"/>
            <a:pathLst>
              <a:path w="995894" h="1155044">
                <a:moveTo>
                  <a:pt x="0" y="0"/>
                </a:moveTo>
                <a:lnTo>
                  <a:pt x="995894" y="0"/>
                </a:lnTo>
                <a:lnTo>
                  <a:pt x="995894" y="1155044"/>
                </a:lnTo>
                <a:lnTo>
                  <a:pt x="0" y="115504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705026" y="1189024"/>
            <a:ext cx="4668667" cy="10709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98"/>
              </a:lnSpc>
            </a:pPr>
            <a:r>
              <a:rPr lang="en-US" sz="3411" b="1" spc="34" dirty="0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411" spc="34" dirty="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events</a:t>
            </a:r>
          </a:p>
          <a:p>
            <a:pPr algn="l">
              <a:lnSpc>
                <a:spcPts val="4298"/>
              </a:lnSpc>
            </a:pPr>
            <a:r>
              <a:rPr lang="en-US" sz="3411" b="1" spc="34" dirty="0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shaping new careers.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05027" y="2673640"/>
            <a:ext cx="6294801" cy="22917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8152"/>
              </a:lnSpc>
            </a:pPr>
            <a:r>
              <a:rPr lang="en-US" sz="8581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What's </a:t>
            </a:r>
          </a:p>
          <a:p>
            <a:pPr algn="just">
              <a:lnSpc>
                <a:spcPts val="8152"/>
              </a:lnSpc>
            </a:pPr>
            <a:r>
              <a:rPr lang="en-US" sz="8581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your story?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5373694" y="0"/>
            <a:ext cx="4142643" cy="807815"/>
            <a:chOff x="0" y="0"/>
            <a:chExt cx="5523524" cy="1077087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523524" cy="1077087"/>
            </a:xfrm>
            <a:custGeom>
              <a:avLst/>
              <a:gdLst/>
              <a:ahLst/>
              <a:cxnLst/>
              <a:rect l="l" t="t" r="r" b="b"/>
              <a:pathLst>
                <a:path w="5523524" h="1077087">
                  <a:moveTo>
                    <a:pt x="0" y="0"/>
                  </a:moveTo>
                  <a:lnTo>
                    <a:pt x="5523524" y="0"/>
                  </a:lnTo>
                  <a:lnTo>
                    <a:pt x="5523524" y="1077087"/>
                  </a:lnTo>
                  <a:lnTo>
                    <a:pt x="0" y="1077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470056" y="173721"/>
              <a:ext cx="4607819" cy="6278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3881"/>
                </a:lnSpc>
              </a:pPr>
              <a:r>
                <a:rPr lang="en-US" sz="3080" b="1" i="1" spc="30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2640136" y="-4461428"/>
            <a:ext cx="18110778" cy="15167777"/>
          </a:xfrm>
          <a:custGeom>
            <a:avLst/>
            <a:gdLst/>
            <a:ahLst/>
            <a:cxnLst/>
            <a:rect l="l" t="t" r="r" b="b"/>
            <a:pathLst>
              <a:path w="18110778" h="15167777">
                <a:moveTo>
                  <a:pt x="18110778" y="0"/>
                </a:moveTo>
                <a:lnTo>
                  <a:pt x="0" y="0"/>
                </a:lnTo>
                <a:lnTo>
                  <a:pt x="0" y="15167776"/>
                </a:lnTo>
                <a:lnTo>
                  <a:pt x="18110778" y="15167776"/>
                </a:lnTo>
                <a:lnTo>
                  <a:pt x="18110778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523134" y="8051729"/>
            <a:ext cx="3356816" cy="14914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805"/>
              </a:lnSpc>
            </a:pPr>
            <a:r>
              <a:rPr lang="en-US" sz="3020" b="1" spc="3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020" spc="3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 </a:t>
            </a:r>
            <a:r>
              <a:rPr lang="en-US" sz="3020" b="1" spc="3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career </a:t>
            </a:r>
          </a:p>
          <a:p>
            <a:pPr algn="l">
              <a:lnSpc>
                <a:spcPts val="3805"/>
              </a:lnSpc>
            </a:pPr>
            <a:r>
              <a:rPr lang="en-US" sz="3020" b="1" spc="3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020" spc="3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</a:t>
            </a:r>
            <a:r>
              <a:rPr lang="en-US" sz="3020" b="1" spc="3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</a:t>
            </a:r>
            <a:r>
              <a:rPr lang="en-US" sz="3020" spc="3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.</a:t>
            </a:r>
          </a:p>
        </p:txBody>
      </p:sp>
      <p:sp>
        <p:nvSpPr>
          <p:cNvPr id="5" name="Freeform 5"/>
          <p:cNvSpPr/>
          <p:nvPr/>
        </p:nvSpPr>
        <p:spPr>
          <a:xfrm>
            <a:off x="7801531" y="7099946"/>
            <a:ext cx="5892139" cy="4735807"/>
          </a:xfrm>
          <a:custGeom>
            <a:avLst/>
            <a:gdLst/>
            <a:ahLst/>
            <a:cxnLst/>
            <a:rect l="l" t="t" r="r" b="b"/>
            <a:pathLst>
              <a:path w="5892139" h="4735807">
                <a:moveTo>
                  <a:pt x="0" y="0"/>
                </a:moveTo>
                <a:lnTo>
                  <a:pt x="5892139" y="0"/>
                </a:lnTo>
                <a:lnTo>
                  <a:pt x="5892139" y="4735808"/>
                </a:lnTo>
                <a:lnTo>
                  <a:pt x="0" y="473580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8623809" y="8698428"/>
            <a:ext cx="995894" cy="1155044"/>
          </a:xfrm>
          <a:custGeom>
            <a:avLst/>
            <a:gdLst/>
            <a:ahLst/>
            <a:cxnLst/>
            <a:rect l="l" t="t" r="r" b="b"/>
            <a:pathLst>
              <a:path w="995894" h="1155044">
                <a:moveTo>
                  <a:pt x="0" y="0"/>
                </a:moveTo>
                <a:lnTo>
                  <a:pt x="995894" y="0"/>
                </a:lnTo>
                <a:lnTo>
                  <a:pt x="995894" y="1155044"/>
                </a:lnTo>
                <a:lnTo>
                  <a:pt x="0" y="115504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523134" y="6174085"/>
            <a:ext cx="7214549" cy="19178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984"/>
              </a:lnSpc>
            </a:pPr>
            <a:r>
              <a:rPr lang="en-US" sz="6467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</a:p>
          <a:p>
            <a:pPr algn="just">
              <a:lnSpc>
                <a:spcPts val="6984"/>
              </a:lnSpc>
            </a:pPr>
            <a:r>
              <a:rPr lang="en-US" sz="6467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Days!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5115657" y="254804"/>
            <a:ext cx="4142643" cy="807815"/>
            <a:chOff x="0" y="0"/>
            <a:chExt cx="5523524" cy="1077087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523524" cy="1077087"/>
            </a:xfrm>
            <a:custGeom>
              <a:avLst/>
              <a:gdLst/>
              <a:ahLst/>
              <a:cxnLst/>
              <a:rect l="l" t="t" r="r" b="b"/>
              <a:pathLst>
                <a:path w="5523524" h="1077087">
                  <a:moveTo>
                    <a:pt x="0" y="0"/>
                  </a:moveTo>
                  <a:lnTo>
                    <a:pt x="5523524" y="0"/>
                  </a:lnTo>
                  <a:lnTo>
                    <a:pt x="5523524" y="1077087"/>
                  </a:lnTo>
                  <a:lnTo>
                    <a:pt x="0" y="1077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470056" y="173721"/>
              <a:ext cx="4748669" cy="6278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3881"/>
                </a:lnSpc>
              </a:pPr>
              <a:r>
                <a:rPr lang="en-US" sz="3080" b="1" i="1" spc="30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2978747" y="-614149"/>
            <a:ext cx="13265747" cy="8208181"/>
          </a:xfrm>
          <a:custGeom>
            <a:avLst/>
            <a:gdLst/>
            <a:ahLst/>
            <a:cxnLst/>
            <a:rect l="l" t="t" r="r" b="b"/>
            <a:pathLst>
              <a:path w="13265747" h="8208181">
                <a:moveTo>
                  <a:pt x="13265747" y="0"/>
                </a:moveTo>
                <a:lnTo>
                  <a:pt x="0" y="0"/>
                </a:lnTo>
                <a:lnTo>
                  <a:pt x="0" y="8208181"/>
                </a:lnTo>
                <a:lnTo>
                  <a:pt x="13265747" y="8208181"/>
                </a:lnTo>
                <a:lnTo>
                  <a:pt x="13265747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523134" y="8051729"/>
            <a:ext cx="3429812" cy="14914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805"/>
              </a:lnSpc>
            </a:pPr>
            <a:r>
              <a:rPr lang="en-US" sz="3020" b="1" spc="3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020" spc="3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 hiring </a:t>
            </a:r>
          </a:p>
          <a:p>
            <a:pPr algn="l">
              <a:lnSpc>
                <a:spcPts val="3805"/>
              </a:lnSpc>
            </a:pPr>
            <a:r>
              <a:rPr lang="en-US" sz="3020" b="1" spc="3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new talent </a:t>
            </a:r>
            <a:r>
              <a:rPr lang="en-US" sz="3020" spc="3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</a:t>
            </a:r>
            <a:r>
              <a:rPr lang="en-US" sz="3020" b="1" spc="3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</a:t>
            </a:r>
            <a:r>
              <a:rPr lang="en-US" sz="3020" spc="3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23134" y="6174085"/>
            <a:ext cx="7214549" cy="19178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984"/>
              </a:lnSpc>
            </a:pPr>
            <a:r>
              <a:rPr lang="en-US" sz="6467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</a:p>
          <a:p>
            <a:pPr algn="just">
              <a:lnSpc>
                <a:spcPts val="6984"/>
              </a:lnSpc>
            </a:pPr>
            <a:r>
              <a:rPr lang="en-US" sz="6467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Days!</a:t>
            </a:r>
          </a:p>
        </p:txBody>
      </p:sp>
      <p:sp>
        <p:nvSpPr>
          <p:cNvPr id="6" name="Freeform 6"/>
          <p:cNvSpPr/>
          <p:nvPr/>
        </p:nvSpPr>
        <p:spPr>
          <a:xfrm>
            <a:off x="7801531" y="7099946"/>
            <a:ext cx="5892139" cy="4735807"/>
          </a:xfrm>
          <a:custGeom>
            <a:avLst/>
            <a:gdLst/>
            <a:ahLst/>
            <a:cxnLst/>
            <a:rect l="l" t="t" r="r" b="b"/>
            <a:pathLst>
              <a:path w="5892139" h="4735807">
                <a:moveTo>
                  <a:pt x="0" y="0"/>
                </a:moveTo>
                <a:lnTo>
                  <a:pt x="5892139" y="0"/>
                </a:lnTo>
                <a:lnTo>
                  <a:pt x="5892139" y="4735808"/>
                </a:lnTo>
                <a:lnTo>
                  <a:pt x="0" y="473580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8623809" y="8698428"/>
            <a:ext cx="995894" cy="1155044"/>
          </a:xfrm>
          <a:custGeom>
            <a:avLst/>
            <a:gdLst/>
            <a:ahLst/>
            <a:cxnLst/>
            <a:rect l="l" t="t" r="r" b="b"/>
            <a:pathLst>
              <a:path w="995894" h="1155044">
                <a:moveTo>
                  <a:pt x="0" y="0"/>
                </a:moveTo>
                <a:lnTo>
                  <a:pt x="995894" y="0"/>
                </a:lnTo>
                <a:lnTo>
                  <a:pt x="995894" y="1155044"/>
                </a:lnTo>
                <a:lnTo>
                  <a:pt x="0" y="115504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8" name="Group 8"/>
          <p:cNvGrpSpPr/>
          <p:nvPr/>
        </p:nvGrpSpPr>
        <p:grpSpPr>
          <a:xfrm>
            <a:off x="5106132" y="254804"/>
            <a:ext cx="4142643" cy="807815"/>
            <a:chOff x="0" y="0"/>
            <a:chExt cx="5523524" cy="1077087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523524" cy="1077087"/>
            </a:xfrm>
            <a:custGeom>
              <a:avLst/>
              <a:gdLst/>
              <a:ahLst/>
              <a:cxnLst/>
              <a:rect l="l" t="t" r="r" b="b"/>
              <a:pathLst>
                <a:path w="5523524" h="1077087">
                  <a:moveTo>
                    <a:pt x="0" y="0"/>
                  </a:moveTo>
                  <a:lnTo>
                    <a:pt x="5523524" y="0"/>
                  </a:lnTo>
                  <a:lnTo>
                    <a:pt x="5523524" y="1077087"/>
                  </a:lnTo>
                  <a:lnTo>
                    <a:pt x="0" y="1077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470056" y="173721"/>
              <a:ext cx="4761368" cy="6278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3881"/>
                </a:lnSpc>
              </a:pPr>
              <a:r>
                <a:rPr lang="en-US" sz="3080" b="1" i="1" spc="30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1356" y="-51356"/>
            <a:ext cx="10389712" cy="10389712"/>
          </a:xfrm>
          <a:custGeom>
            <a:avLst/>
            <a:gdLst/>
            <a:ahLst/>
            <a:cxnLst/>
            <a:rect l="l" t="t" r="r" b="b"/>
            <a:pathLst>
              <a:path w="10389712" h="10389712">
                <a:moveTo>
                  <a:pt x="0" y="0"/>
                </a:moveTo>
                <a:lnTo>
                  <a:pt x="10389712" y="0"/>
                </a:lnTo>
                <a:lnTo>
                  <a:pt x="10389712" y="10389712"/>
                </a:lnTo>
                <a:lnTo>
                  <a:pt x="0" y="103897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942" b="-2596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742950" y="1951405"/>
            <a:ext cx="6610350" cy="44242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11528"/>
              </a:lnSpc>
            </a:pPr>
            <a:r>
              <a:rPr lang="en-US" sz="10674" b="1" dirty="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</a:p>
          <a:p>
            <a:pPr algn="just">
              <a:lnSpc>
                <a:spcPts val="11528"/>
              </a:lnSpc>
            </a:pPr>
            <a:r>
              <a:rPr lang="en-US" sz="10674" b="1" dirty="0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</a:t>
            </a:r>
          </a:p>
          <a:p>
            <a:pPr algn="just">
              <a:lnSpc>
                <a:spcPts val="11528"/>
              </a:lnSpc>
            </a:pPr>
            <a:r>
              <a:rPr lang="en-US" sz="10674" b="1" dirty="0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Job Days</a:t>
            </a:r>
            <a:r>
              <a:rPr lang="en-US" sz="10674" b="1" dirty="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4" name="Freeform 4"/>
          <p:cNvSpPr/>
          <p:nvPr/>
        </p:nvSpPr>
        <p:spPr>
          <a:xfrm>
            <a:off x="7801531" y="7099946"/>
            <a:ext cx="5892139" cy="4735807"/>
          </a:xfrm>
          <a:custGeom>
            <a:avLst/>
            <a:gdLst/>
            <a:ahLst/>
            <a:cxnLst/>
            <a:rect l="l" t="t" r="r" b="b"/>
            <a:pathLst>
              <a:path w="5892139" h="4735807">
                <a:moveTo>
                  <a:pt x="0" y="0"/>
                </a:moveTo>
                <a:lnTo>
                  <a:pt x="5892139" y="0"/>
                </a:lnTo>
                <a:lnTo>
                  <a:pt x="5892139" y="4735808"/>
                </a:lnTo>
                <a:lnTo>
                  <a:pt x="0" y="47358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8623809" y="8698428"/>
            <a:ext cx="995894" cy="1155044"/>
          </a:xfrm>
          <a:custGeom>
            <a:avLst/>
            <a:gdLst/>
            <a:ahLst/>
            <a:cxnLst/>
            <a:rect l="l" t="t" r="r" b="b"/>
            <a:pathLst>
              <a:path w="995894" h="1155044">
                <a:moveTo>
                  <a:pt x="0" y="0"/>
                </a:moveTo>
                <a:lnTo>
                  <a:pt x="995894" y="0"/>
                </a:lnTo>
                <a:lnTo>
                  <a:pt x="995894" y="1155044"/>
                </a:lnTo>
                <a:lnTo>
                  <a:pt x="0" y="115504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895350" y="6993705"/>
            <a:ext cx="5795033" cy="14258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54"/>
              </a:lnSpc>
            </a:pPr>
            <a:r>
              <a:rPr lang="en-US" sz="2900" b="1" spc="29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2900" spc="29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2900" b="1" spc="29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people </a:t>
            </a:r>
            <a:r>
              <a:rPr lang="en-US" sz="2900" spc="29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with </a:t>
            </a:r>
            <a:r>
              <a:rPr lang="en-US" sz="2900" b="1" spc="29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2900" spc="29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  <a:p>
            <a:pPr algn="l">
              <a:lnSpc>
                <a:spcPts val="3654"/>
              </a:lnSpc>
            </a:pPr>
            <a:r>
              <a:rPr lang="en-US" sz="2900" b="1" spc="29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Don't miss yours!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6055614" y="0"/>
            <a:ext cx="4142643" cy="807815"/>
            <a:chOff x="0" y="0"/>
            <a:chExt cx="5523524" cy="107708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523524" cy="1077087"/>
            </a:xfrm>
            <a:custGeom>
              <a:avLst/>
              <a:gdLst/>
              <a:ahLst/>
              <a:cxnLst/>
              <a:rect l="l" t="t" r="r" b="b"/>
              <a:pathLst>
                <a:path w="5523524" h="1077087">
                  <a:moveTo>
                    <a:pt x="0" y="0"/>
                  </a:moveTo>
                  <a:lnTo>
                    <a:pt x="5523524" y="0"/>
                  </a:lnTo>
                  <a:lnTo>
                    <a:pt x="5523524" y="1077087"/>
                  </a:lnTo>
                  <a:lnTo>
                    <a:pt x="0" y="1077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470056" y="173721"/>
              <a:ext cx="4714592" cy="6278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3881"/>
                </a:lnSpc>
              </a:pPr>
              <a:r>
                <a:rPr lang="en-US" sz="3080" b="1" i="1" spc="30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1167097" y="-1803547"/>
            <a:ext cx="13030692" cy="9868091"/>
          </a:xfrm>
          <a:custGeom>
            <a:avLst/>
            <a:gdLst/>
            <a:ahLst/>
            <a:cxnLst/>
            <a:rect l="l" t="t" r="r" b="b"/>
            <a:pathLst>
              <a:path w="13030692" h="9868091">
                <a:moveTo>
                  <a:pt x="13030692" y="0"/>
                </a:moveTo>
                <a:lnTo>
                  <a:pt x="0" y="0"/>
                </a:lnTo>
                <a:lnTo>
                  <a:pt x="0" y="9868091"/>
                </a:lnTo>
                <a:lnTo>
                  <a:pt x="13030692" y="9868091"/>
                </a:lnTo>
                <a:lnTo>
                  <a:pt x="13030692" y="0"/>
                </a:lnTo>
                <a:close/>
              </a:path>
            </a:pathLst>
          </a:custGeom>
          <a:blipFill>
            <a:blip r:embed="rId2"/>
            <a:stretch>
              <a:fillRect r="-1366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-39505" y="-39505"/>
            <a:ext cx="10366009" cy="10366009"/>
          </a:xfrm>
          <a:custGeom>
            <a:avLst/>
            <a:gdLst/>
            <a:ahLst/>
            <a:cxnLst/>
            <a:rect l="l" t="t" r="r" b="b"/>
            <a:pathLst>
              <a:path w="10366009" h="10366009">
                <a:moveTo>
                  <a:pt x="0" y="0"/>
                </a:moveTo>
                <a:lnTo>
                  <a:pt x="10366010" y="0"/>
                </a:lnTo>
                <a:lnTo>
                  <a:pt x="10366010" y="10366010"/>
                </a:lnTo>
                <a:lnTo>
                  <a:pt x="0" y="1036601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5698840" y="0"/>
            <a:ext cx="4588160" cy="894691"/>
            <a:chOff x="0" y="0"/>
            <a:chExt cx="6117546" cy="1192922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117546" cy="1192922"/>
            </a:xfrm>
            <a:custGeom>
              <a:avLst/>
              <a:gdLst/>
              <a:ahLst/>
              <a:cxnLst/>
              <a:rect l="l" t="t" r="r" b="b"/>
              <a:pathLst>
                <a:path w="6117546" h="1192922">
                  <a:moveTo>
                    <a:pt x="0" y="0"/>
                  </a:moveTo>
                  <a:lnTo>
                    <a:pt x="6117546" y="0"/>
                  </a:lnTo>
                  <a:lnTo>
                    <a:pt x="6117546" y="1192922"/>
                  </a:lnTo>
                  <a:lnTo>
                    <a:pt x="0" y="119292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520608" y="191075"/>
              <a:ext cx="5342938" cy="69292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4298"/>
                </a:lnSpc>
              </a:pPr>
              <a:r>
                <a:rPr lang="en-US" sz="3411" b="1" i="1" spc="34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  <p:sp>
        <p:nvSpPr>
          <p:cNvPr id="7" name="Freeform 7"/>
          <p:cNvSpPr/>
          <p:nvPr/>
        </p:nvSpPr>
        <p:spPr>
          <a:xfrm>
            <a:off x="5183005" y="7081813"/>
            <a:ext cx="5143500" cy="3244691"/>
          </a:xfrm>
          <a:custGeom>
            <a:avLst/>
            <a:gdLst/>
            <a:ahLst/>
            <a:cxnLst/>
            <a:rect l="l" t="t" r="r" b="b"/>
            <a:pathLst>
              <a:path w="5143500" h="3244691">
                <a:moveTo>
                  <a:pt x="0" y="0"/>
                </a:moveTo>
                <a:lnTo>
                  <a:pt x="5143500" y="0"/>
                </a:lnTo>
                <a:lnTo>
                  <a:pt x="5143500" y="3244692"/>
                </a:lnTo>
                <a:lnTo>
                  <a:pt x="0" y="324469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452411" y="6182758"/>
            <a:ext cx="7214549" cy="19178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984"/>
              </a:lnSpc>
            </a:pPr>
            <a:r>
              <a:rPr lang="en-US" sz="6467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  <a:r>
              <a:rPr lang="en-US" sz="6467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</a:p>
          <a:p>
            <a:pPr algn="just">
              <a:lnSpc>
                <a:spcPts val="6984"/>
              </a:lnSpc>
            </a:pPr>
            <a:r>
              <a:rPr lang="en-US" sz="6467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6467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52411" y="8136762"/>
            <a:ext cx="4698567" cy="1510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802"/>
              </a:lnSpc>
            </a:pPr>
            <a:r>
              <a:rPr lang="en-US" sz="3018" b="1" spc="3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018" spc="3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3018" b="1" spc="3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people </a:t>
            </a:r>
            <a:r>
              <a:rPr lang="en-US" sz="3018" spc="3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with </a:t>
            </a:r>
            <a:r>
              <a:rPr lang="en-US" sz="3018" b="1" spc="3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018" spc="3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265783" y="3887894"/>
            <a:ext cx="11929245" cy="7947860"/>
          </a:xfrm>
          <a:custGeom>
            <a:avLst/>
            <a:gdLst/>
            <a:ahLst/>
            <a:cxnLst/>
            <a:rect l="l" t="t" r="r" b="b"/>
            <a:pathLst>
              <a:path w="11929245" h="7947860">
                <a:moveTo>
                  <a:pt x="11929246" y="0"/>
                </a:moveTo>
                <a:lnTo>
                  <a:pt x="0" y="0"/>
                </a:lnTo>
                <a:lnTo>
                  <a:pt x="0" y="7947860"/>
                </a:lnTo>
                <a:lnTo>
                  <a:pt x="11929246" y="7947860"/>
                </a:lnTo>
                <a:lnTo>
                  <a:pt x="11929246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0" y="-1206198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5183005" y="7081813"/>
            <a:ext cx="5143500" cy="3244691"/>
          </a:xfrm>
          <a:custGeom>
            <a:avLst/>
            <a:gdLst/>
            <a:ahLst/>
            <a:cxnLst/>
            <a:rect l="l" t="t" r="r" b="b"/>
            <a:pathLst>
              <a:path w="5143500" h="3244691">
                <a:moveTo>
                  <a:pt x="0" y="0"/>
                </a:moveTo>
                <a:lnTo>
                  <a:pt x="5143500" y="0"/>
                </a:lnTo>
                <a:lnTo>
                  <a:pt x="5143500" y="3244692"/>
                </a:lnTo>
                <a:lnTo>
                  <a:pt x="0" y="324469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705027" y="1189024"/>
            <a:ext cx="4131858" cy="11429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98"/>
              </a:lnSpc>
            </a:pPr>
            <a:r>
              <a:rPr lang="en-US" sz="3411" b="1" spc="34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411" spc="34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events</a:t>
            </a:r>
          </a:p>
          <a:p>
            <a:pPr algn="l">
              <a:lnSpc>
                <a:spcPts val="4298"/>
              </a:lnSpc>
            </a:pPr>
            <a:r>
              <a:rPr lang="en-US" sz="3411" b="1" spc="34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shaping new careers.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05027" y="2673640"/>
            <a:ext cx="6294801" cy="22917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8152"/>
              </a:lnSpc>
            </a:pPr>
            <a:r>
              <a:rPr lang="en-US" sz="8581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What's </a:t>
            </a:r>
          </a:p>
          <a:p>
            <a:pPr algn="just">
              <a:lnSpc>
                <a:spcPts val="8152"/>
              </a:lnSpc>
            </a:pPr>
            <a:r>
              <a:rPr lang="en-US" sz="8581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your story?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5373694" y="0"/>
            <a:ext cx="4142643" cy="807815"/>
            <a:chOff x="0" y="0"/>
            <a:chExt cx="5523524" cy="107708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523524" cy="1077087"/>
            </a:xfrm>
            <a:custGeom>
              <a:avLst/>
              <a:gdLst/>
              <a:ahLst/>
              <a:cxnLst/>
              <a:rect l="l" t="t" r="r" b="b"/>
              <a:pathLst>
                <a:path w="5523524" h="1077087">
                  <a:moveTo>
                    <a:pt x="0" y="0"/>
                  </a:moveTo>
                  <a:lnTo>
                    <a:pt x="5523524" y="0"/>
                  </a:lnTo>
                  <a:lnTo>
                    <a:pt x="5523524" y="1077087"/>
                  </a:lnTo>
                  <a:lnTo>
                    <a:pt x="0" y="1077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470055" y="173721"/>
              <a:ext cx="5053468" cy="6278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3881"/>
                </a:lnSpc>
              </a:pPr>
              <a:r>
                <a:rPr lang="en-US" sz="3080" b="1" i="1" spc="30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2640136" y="-4461428"/>
            <a:ext cx="18110778" cy="15167777"/>
          </a:xfrm>
          <a:custGeom>
            <a:avLst/>
            <a:gdLst/>
            <a:ahLst/>
            <a:cxnLst/>
            <a:rect l="l" t="t" r="r" b="b"/>
            <a:pathLst>
              <a:path w="18110778" h="15167777">
                <a:moveTo>
                  <a:pt x="18110778" y="0"/>
                </a:moveTo>
                <a:lnTo>
                  <a:pt x="0" y="0"/>
                </a:lnTo>
                <a:lnTo>
                  <a:pt x="0" y="15167776"/>
                </a:lnTo>
                <a:lnTo>
                  <a:pt x="18110778" y="15167776"/>
                </a:lnTo>
                <a:lnTo>
                  <a:pt x="18110778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523134" y="8051729"/>
            <a:ext cx="3356816" cy="14914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805"/>
              </a:lnSpc>
            </a:pPr>
            <a:r>
              <a:rPr lang="en-US" sz="3020" b="1" spc="3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020" spc="3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 </a:t>
            </a:r>
            <a:r>
              <a:rPr lang="en-US" sz="3020" b="1" spc="3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career </a:t>
            </a:r>
          </a:p>
          <a:p>
            <a:pPr algn="l">
              <a:lnSpc>
                <a:spcPts val="3805"/>
              </a:lnSpc>
            </a:pPr>
            <a:r>
              <a:rPr lang="en-US" sz="3020" b="1" spc="3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020" spc="3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</a:t>
            </a:r>
            <a:r>
              <a:rPr lang="en-US" sz="3020" b="1" spc="3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</a:t>
            </a:r>
            <a:r>
              <a:rPr lang="en-US" sz="3020" spc="3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.</a:t>
            </a:r>
          </a:p>
        </p:txBody>
      </p:sp>
      <p:sp>
        <p:nvSpPr>
          <p:cNvPr id="5" name="Freeform 5"/>
          <p:cNvSpPr/>
          <p:nvPr/>
        </p:nvSpPr>
        <p:spPr>
          <a:xfrm>
            <a:off x="5183005" y="7081813"/>
            <a:ext cx="5143500" cy="3244691"/>
          </a:xfrm>
          <a:custGeom>
            <a:avLst/>
            <a:gdLst/>
            <a:ahLst/>
            <a:cxnLst/>
            <a:rect l="l" t="t" r="r" b="b"/>
            <a:pathLst>
              <a:path w="5143500" h="3244691">
                <a:moveTo>
                  <a:pt x="0" y="0"/>
                </a:moveTo>
                <a:lnTo>
                  <a:pt x="5143500" y="0"/>
                </a:lnTo>
                <a:lnTo>
                  <a:pt x="5143500" y="3244692"/>
                </a:lnTo>
                <a:lnTo>
                  <a:pt x="0" y="324469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523134" y="6174085"/>
            <a:ext cx="7214549" cy="19178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984"/>
              </a:lnSpc>
            </a:pPr>
            <a:r>
              <a:rPr lang="en-US" sz="6467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</a:p>
          <a:p>
            <a:pPr algn="just">
              <a:lnSpc>
                <a:spcPts val="6984"/>
              </a:lnSpc>
            </a:pPr>
            <a:r>
              <a:rPr lang="en-US" sz="6467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Days!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5115657" y="254804"/>
            <a:ext cx="4142643" cy="807815"/>
            <a:chOff x="0" y="0"/>
            <a:chExt cx="5523524" cy="107708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523524" cy="1077087"/>
            </a:xfrm>
            <a:custGeom>
              <a:avLst/>
              <a:gdLst/>
              <a:ahLst/>
              <a:cxnLst/>
              <a:rect l="l" t="t" r="r" b="b"/>
              <a:pathLst>
                <a:path w="5523524" h="1077087">
                  <a:moveTo>
                    <a:pt x="0" y="0"/>
                  </a:moveTo>
                  <a:lnTo>
                    <a:pt x="5523524" y="0"/>
                  </a:lnTo>
                  <a:lnTo>
                    <a:pt x="5523524" y="1077087"/>
                  </a:lnTo>
                  <a:lnTo>
                    <a:pt x="0" y="1077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470055" y="173721"/>
              <a:ext cx="5053468" cy="6278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3881"/>
                </a:lnSpc>
              </a:pPr>
              <a:r>
                <a:rPr lang="en-US" sz="3080" b="1" i="1" spc="30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2978747" y="-614149"/>
            <a:ext cx="13265747" cy="8208181"/>
          </a:xfrm>
          <a:custGeom>
            <a:avLst/>
            <a:gdLst/>
            <a:ahLst/>
            <a:cxnLst/>
            <a:rect l="l" t="t" r="r" b="b"/>
            <a:pathLst>
              <a:path w="13265747" h="8208181">
                <a:moveTo>
                  <a:pt x="13265747" y="0"/>
                </a:moveTo>
                <a:lnTo>
                  <a:pt x="0" y="0"/>
                </a:lnTo>
                <a:lnTo>
                  <a:pt x="0" y="8208181"/>
                </a:lnTo>
                <a:lnTo>
                  <a:pt x="13265747" y="8208181"/>
                </a:lnTo>
                <a:lnTo>
                  <a:pt x="13265747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523134" y="8051729"/>
            <a:ext cx="3429812" cy="14914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805"/>
              </a:lnSpc>
            </a:pPr>
            <a:r>
              <a:rPr lang="en-US" sz="3020" b="1" spc="3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020" spc="3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 hiring </a:t>
            </a:r>
          </a:p>
          <a:p>
            <a:pPr algn="l">
              <a:lnSpc>
                <a:spcPts val="3805"/>
              </a:lnSpc>
            </a:pPr>
            <a:r>
              <a:rPr lang="en-US" sz="3020" b="1" spc="3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new talent </a:t>
            </a:r>
            <a:r>
              <a:rPr lang="en-US" sz="3020" spc="3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</a:t>
            </a:r>
            <a:r>
              <a:rPr lang="en-US" sz="3020" b="1" spc="3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</a:t>
            </a:r>
            <a:r>
              <a:rPr lang="en-US" sz="3020" spc="3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23134" y="6174085"/>
            <a:ext cx="7214549" cy="19178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984"/>
              </a:lnSpc>
            </a:pPr>
            <a:r>
              <a:rPr lang="en-US" sz="6467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</a:p>
          <a:p>
            <a:pPr algn="just">
              <a:lnSpc>
                <a:spcPts val="6984"/>
              </a:lnSpc>
            </a:pPr>
            <a:r>
              <a:rPr lang="en-US" sz="6467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Days!</a:t>
            </a:r>
          </a:p>
        </p:txBody>
      </p:sp>
      <p:sp>
        <p:nvSpPr>
          <p:cNvPr id="6" name="Freeform 6"/>
          <p:cNvSpPr/>
          <p:nvPr/>
        </p:nvSpPr>
        <p:spPr>
          <a:xfrm>
            <a:off x="5183005" y="7081813"/>
            <a:ext cx="5143500" cy="3244691"/>
          </a:xfrm>
          <a:custGeom>
            <a:avLst/>
            <a:gdLst/>
            <a:ahLst/>
            <a:cxnLst/>
            <a:rect l="l" t="t" r="r" b="b"/>
            <a:pathLst>
              <a:path w="5143500" h="3244691">
                <a:moveTo>
                  <a:pt x="0" y="0"/>
                </a:moveTo>
                <a:lnTo>
                  <a:pt x="5143500" y="0"/>
                </a:lnTo>
                <a:lnTo>
                  <a:pt x="5143500" y="3244692"/>
                </a:lnTo>
                <a:lnTo>
                  <a:pt x="0" y="324469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7" name="Group 7"/>
          <p:cNvGrpSpPr/>
          <p:nvPr/>
        </p:nvGrpSpPr>
        <p:grpSpPr>
          <a:xfrm>
            <a:off x="5106132" y="254804"/>
            <a:ext cx="4142643" cy="807815"/>
            <a:chOff x="0" y="0"/>
            <a:chExt cx="5523524" cy="107708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523524" cy="1077087"/>
            </a:xfrm>
            <a:custGeom>
              <a:avLst/>
              <a:gdLst/>
              <a:ahLst/>
              <a:cxnLst/>
              <a:rect l="l" t="t" r="r" b="b"/>
              <a:pathLst>
                <a:path w="5523524" h="1077087">
                  <a:moveTo>
                    <a:pt x="0" y="0"/>
                  </a:moveTo>
                  <a:lnTo>
                    <a:pt x="5523524" y="0"/>
                  </a:lnTo>
                  <a:lnTo>
                    <a:pt x="5523524" y="1077087"/>
                  </a:lnTo>
                  <a:lnTo>
                    <a:pt x="0" y="1077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470056" y="173721"/>
              <a:ext cx="4862968" cy="6278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3881"/>
                </a:lnSpc>
              </a:pPr>
              <a:r>
                <a:rPr lang="en-US" sz="3080" b="1" i="1" spc="30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4FAD6C28EA7049A7323D46FB53066A" ma:contentTypeVersion="23" ma:contentTypeDescription="Create a new document." ma:contentTypeScope="" ma:versionID="bfa73bc37d5e307f51f2a08d2fc6c8ea">
  <xsd:schema xmlns:xsd="http://www.w3.org/2001/XMLSchema" xmlns:xs="http://www.w3.org/2001/XMLSchema" xmlns:p="http://schemas.microsoft.com/office/2006/metadata/properties" xmlns:ns2="76a4311c-36e5-4bdf-8035-546955da2d0d" xmlns:ns3="b3df69f0-6fe2-4e81-b246-f13eeb5ac435" targetNamespace="http://schemas.microsoft.com/office/2006/metadata/properties" ma:root="true" ma:fieldsID="2ada22a764944b1b834584f7d0f6b07d" ns2:_="" ns3:_="">
    <xsd:import namespace="76a4311c-36e5-4bdf-8035-546955da2d0d"/>
    <xsd:import namespace="b3df69f0-6fe2-4e81-b246-f13eeb5ac43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test" minOccurs="0"/>
                <xsd:element ref="ns2:MediaServiceObjectDetectorVersions" minOccurs="0"/>
                <xsd:element ref="ns2:SuitableforChatbot" minOccurs="0"/>
                <xsd:element ref="ns2:MediaServiceSearchProperties" minOccurs="0"/>
                <xsd:element ref="ns2:Statu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6a4311c-36e5-4bdf-8035-546955da2d0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202265c-6447-4a5d-9cd5-5f595928d7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test" ma:index="24" nillable="true" ma:displayName="test" ma:format="Thumbnail" ma:internalName="test">
      <xsd:simpleType>
        <xsd:restriction base="dms:Unknown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SuitableforChatbot" ma:index="26" nillable="true" ma:displayName="Suitable for Chatbot" ma:default="0" ma:description="Mark &quot;Yes&quot; those documents / folders that are suitable for ingesting by Chatbot" ma:format="Dropdown" ma:internalName="SuitableforChatbot">
      <xsd:simpleType>
        <xsd:restriction base="dms:Boolean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Status" ma:index="28" nillable="true" ma:displayName="Status" ma:format="Dropdown" ma:internalName="Status">
      <xsd:simpleType>
        <xsd:restriction base="dms:Text">
          <xsd:maxLength value="255"/>
        </xsd:restriction>
      </xsd:simpleType>
    </xsd:element>
    <xsd:element name="MediaServiceBillingMetadata" ma:index="2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df69f0-6fe2-4e81-b246-f13eeb5ac43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60da933b-033e-4357-8ec5-30399d05c04b}" ma:internalName="TaxCatchAll" ma:showField="CatchAllData" ma:web="b3df69f0-6fe2-4e81-b246-f13eeb5ac43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est xmlns="76a4311c-36e5-4bdf-8035-546955da2d0d" xsi:nil="true"/>
    <TaxCatchAll xmlns="b3df69f0-6fe2-4e81-b246-f13eeb5ac435" xsi:nil="true"/>
    <SuitableforChatbot xmlns="76a4311c-36e5-4bdf-8035-546955da2d0d">false</SuitableforChatbot>
    <lcf76f155ced4ddcb4097134ff3c332f xmlns="76a4311c-36e5-4bdf-8035-546955da2d0d">
      <Terms xmlns="http://schemas.microsoft.com/office/infopath/2007/PartnerControls"/>
    </lcf76f155ced4ddcb4097134ff3c332f>
    <Status xmlns="76a4311c-36e5-4bdf-8035-546955da2d0d" xsi:nil="true"/>
  </documentManagement>
</p:properties>
</file>

<file path=customXml/itemProps1.xml><?xml version="1.0" encoding="utf-8"?>
<ds:datastoreItem xmlns:ds="http://schemas.openxmlformats.org/officeDocument/2006/customXml" ds:itemID="{98D673A6-692C-4775-9491-74AB35E85612}"/>
</file>

<file path=customXml/itemProps2.xml><?xml version="1.0" encoding="utf-8"?>
<ds:datastoreItem xmlns:ds="http://schemas.openxmlformats.org/officeDocument/2006/customXml" ds:itemID="{F0A77331-6E94-4B24-8EDE-45D5C8B4A4D0}"/>
</file>

<file path=customXml/itemProps3.xml><?xml version="1.0" encoding="utf-8"?>
<ds:datastoreItem xmlns:ds="http://schemas.openxmlformats.org/officeDocument/2006/customXml" ds:itemID="{29B03810-FFF9-4EC2-8474-63B68475098D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272</Words>
  <Application>Microsoft Office PowerPoint</Application>
  <PresentationFormat>Custom</PresentationFormat>
  <Paragraphs>86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</vt:lpstr>
      <vt:lpstr>Calibri</vt:lpstr>
      <vt:lpstr>Myriad</vt:lpstr>
      <vt:lpstr>Myriad Bold Italics</vt:lpstr>
      <vt:lpstr>Canva Sans Bold</vt:lpstr>
      <vt:lpstr>Myriad Bold</vt:lpstr>
      <vt:lpstr>Aptos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Square format - Instagram Post – Join the European Job Days (EJD) campaign</dc:title>
  <cp:lastModifiedBy>Anna LINDGREN</cp:lastModifiedBy>
  <cp:revision>2</cp:revision>
  <dcterms:created xsi:type="dcterms:W3CDTF">2006-08-16T00:00:00Z</dcterms:created>
  <dcterms:modified xsi:type="dcterms:W3CDTF">2026-03-30T18:56:41Z</dcterms:modified>
  <dc:identifier>DAHEeFDoofI</dc:identifier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MSIP_Label_97faf9b3-8544-4673-a81e-7c09d1b6a98f_Removed">
    <vt:lpwstr>False</vt:lpwstr>
  </property>
  <property fmtid="{D5CDD505-2E9C-101B-9397-08002B2CF9AE}" pid="3" name="MSIP_Label_97faf9b3-8544-4673-a81e-7c09d1b6a98f_ActionId">
    <vt:lpwstr>c0213605-2020-4c09-b37b-989843a73d8d</vt:lpwstr>
  </property>
  <property fmtid="{D5CDD505-2E9C-101B-9397-08002B2CF9AE}" pid="4" name="MSIP_Label_97faf9b3-8544-4673-a81e-7c09d1b6a98f_Name">
    <vt:lpwstr>SNC \ SENSITIVE NON-CLASSIFIED</vt:lpwstr>
  </property>
  <property fmtid="{D5CDD505-2E9C-101B-9397-08002B2CF9AE}" pid="5" name="MSIP_Label_97faf9b3-8544-4673-a81e-7c09d1b6a98f_SetDate">
    <vt:lpwstr>2026-03-30T19:09:08Z</vt:lpwstr>
  </property>
  <property fmtid="{D5CDD505-2E9C-101B-9397-08002B2CF9AE}" pid="6" name="MSIP_Label_97faf9b3-8544-4673-a81e-7c09d1b6a98f_SiteId">
    <vt:lpwstr>ba8252eb-da41-4a26-8f37-3320ef9a2285</vt:lpwstr>
  </property>
  <property fmtid="{D5CDD505-2E9C-101B-9397-08002B2CF9AE}" pid="7" name="MSIP_Label_97faf9b3-8544-4673-a81e-7c09d1b6a98f_Enabled">
    <vt:lpwstr>True</vt:lpwstr>
  </property>
  <property fmtid="{D5CDD505-2E9C-101B-9397-08002B2CF9AE}" pid="8" name="ContentTypeId">
    <vt:lpwstr>0x010100384FAD6C28EA7049A7323D46FB53066A</vt:lpwstr>
  </property>
  <property fmtid="{D5CDD505-2E9C-101B-9397-08002B2CF9AE}" pid="9" name="MSIP_Label_97faf9b3-8544-4673-a81e-7c09d1b6a98f_Parent">
    <vt:lpwstr>765fe110-df17-4f84-aba8-715113595357</vt:lpwstr>
  </property>
  <property fmtid="{D5CDD505-2E9C-101B-9397-08002B2CF9AE}" pid="10" name="MSIP_Label_97faf9b3-8544-4673-a81e-7c09d1b6a98f_Extended_MSFT_Method">
    <vt:lpwstr>Standard</vt:lpwstr>
  </property>
  <property fmtid="{D5CDD505-2E9C-101B-9397-08002B2CF9AE}" pid="11" name="MSIP_Label_765fe110-df17-4f84-aba8-715113595357_Enabled">
    <vt:lpwstr>True</vt:lpwstr>
  </property>
  <property fmtid="{D5CDD505-2E9C-101B-9397-08002B2CF9AE}" pid="12" name="MSIP_Label_765fe110-df17-4f84-aba8-715113595357_SiteId">
    <vt:lpwstr>ba8252eb-da41-4a26-8f37-3320ef9a2285</vt:lpwstr>
  </property>
  <property fmtid="{D5CDD505-2E9C-101B-9397-08002B2CF9AE}" pid="13" name="MSIP_Label_765fe110-df17-4f84-aba8-715113595357_SetDate">
    <vt:lpwstr>2026-03-30T19:09:08Z</vt:lpwstr>
  </property>
  <property fmtid="{D5CDD505-2E9C-101B-9397-08002B2CF9AE}" pid="14" name="MSIP_Label_765fe110-df17-4f84-aba8-715113595357_Name">
    <vt:lpwstr>SNC</vt:lpwstr>
  </property>
  <property fmtid="{D5CDD505-2E9C-101B-9397-08002B2CF9AE}" pid="15" name="MSIP_Label_765fe110-df17-4f84-aba8-715113595357_ActionId">
    <vt:lpwstr>032ef254-592b-4ec0-892b-bb520b1e4441</vt:lpwstr>
  </property>
  <property fmtid="{D5CDD505-2E9C-101B-9397-08002B2CF9AE}" pid="16" name="MSIP_Label_765fe110-df17-4f84-aba8-715113595357_Extended_MSFT_Method">
    <vt:lpwstr>Standard</vt:lpwstr>
  </property>
  <property fmtid="{D5CDD505-2E9C-101B-9397-08002B2CF9AE}" pid="17" name="Sensitivity">
    <vt:lpwstr>SNC \ SENSITIVE NON-CLASSIFIED SNC</vt:lpwstr>
  </property>
</Properties>
</file>